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handoutMasterIdLst>
    <p:handoutMasterId r:id="rId69"/>
  </p:handoutMasterIdLst>
  <p:sldIdLst>
    <p:sldId id="434" r:id="rId5"/>
    <p:sldId id="263" r:id="rId6"/>
    <p:sldId id="431" r:id="rId7"/>
    <p:sldId id="432" r:id="rId8"/>
    <p:sldId id="264" r:id="rId9"/>
    <p:sldId id="430" r:id="rId10"/>
    <p:sldId id="259" r:id="rId11"/>
    <p:sldId id="435" r:id="rId12"/>
    <p:sldId id="437" r:id="rId13"/>
    <p:sldId id="436" r:id="rId14"/>
    <p:sldId id="486" r:id="rId15"/>
    <p:sldId id="438" r:id="rId16"/>
    <p:sldId id="439" r:id="rId17"/>
    <p:sldId id="440" r:id="rId18"/>
    <p:sldId id="441" r:id="rId19"/>
    <p:sldId id="442" r:id="rId20"/>
    <p:sldId id="443" r:id="rId21"/>
    <p:sldId id="462" r:id="rId22"/>
    <p:sldId id="444" r:id="rId23"/>
    <p:sldId id="446" r:id="rId24"/>
    <p:sldId id="448" r:id="rId25"/>
    <p:sldId id="449" r:id="rId26"/>
    <p:sldId id="450" r:id="rId27"/>
    <p:sldId id="328" r:id="rId28"/>
    <p:sldId id="464" r:id="rId29"/>
    <p:sldId id="453" r:id="rId30"/>
    <p:sldId id="465" r:id="rId31"/>
    <p:sldId id="466" r:id="rId32"/>
    <p:sldId id="498" r:id="rId33"/>
    <p:sldId id="474" r:id="rId34"/>
    <p:sldId id="478" r:id="rId35"/>
    <p:sldId id="457" r:id="rId36"/>
    <p:sldId id="454" r:id="rId37"/>
    <p:sldId id="456" r:id="rId38"/>
    <p:sldId id="482" r:id="rId39"/>
    <p:sldId id="455" r:id="rId40"/>
    <p:sldId id="458" r:id="rId41"/>
    <p:sldId id="481" r:id="rId42"/>
    <p:sldId id="469" r:id="rId43"/>
    <p:sldId id="372" r:id="rId44"/>
    <p:sldId id="476" r:id="rId45"/>
    <p:sldId id="470" r:id="rId46"/>
    <p:sldId id="479" r:id="rId47"/>
    <p:sldId id="488" r:id="rId48"/>
    <p:sldId id="459" r:id="rId49"/>
    <p:sldId id="490" r:id="rId50"/>
    <p:sldId id="491" r:id="rId51"/>
    <p:sldId id="489" r:id="rId52"/>
    <p:sldId id="492" r:id="rId53"/>
    <p:sldId id="460" r:id="rId54"/>
    <p:sldId id="493" r:id="rId55"/>
    <p:sldId id="495" r:id="rId56"/>
    <p:sldId id="496" r:id="rId57"/>
    <p:sldId id="497" r:id="rId58"/>
    <p:sldId id="487" r:id="rId59"/>
    <p:sldId id="473" r:id="rId60"/>
    <p:sldId id="357" r:id="rId61"/>
    <p:sldId id="499" r:id="rId62"/>
    <p:sldId id="500" r:id="rId63"/>
    <p:sldId id="477" r:id="rId64"/>
    <p:sldId id="494" r:id="rId65"/>
    <p:sldId id="296" r:id="rId66"/>
    <p:sldId id="26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834EF7"/>
    <a:srgbClr val="996FF2"/>
    <a:srgbClr val="8D5CF5"/>
    <a:srgbClr val="C7BFBD"/>
    <a:srgbClr val="94C0B2"/>
    <a:srgbClr val="CBDAB1"/>
    <a:srgbClr val="D3F2ED"/>
    <a:srgbClr val="FFFFFF"/>
    <a:srgbClr val="8FB5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69116C-C373-4692-BCD6-03C89B772B5A}" v="2317" dt="2023-02-07T21:43:33.46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9" autoAdjust="0"/>
    <p:restoredTop sz="95033" autoAdjust="0"/>
  </p:normalViewPr>
  <p:slideViewPr>
    <p:cSldViewPr snapToGrid="0">
      <p:cViewPr varScale="1">
        <p:scale>
          <a:sx n="78" d="100"/>
          <a:sy n="78" d="100"/>
        </p:scale>
        <p:origin x="1070" y="72"/>
      </p:cViewPr>
      <p:guideLst/>
    </p:cSldViewPr>
  </p:slideViewPr>
  <p:outlineViewPr>
    <p:cViewPr>
      <p:scale>
        <a:sx n="33" d="100"/>
        <a:sy n="33" d="100"/>
      </p:scale>
      <p:origin x="0" y="-15638"/>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nasa Dharini" userId="cc476e982319ba06" providerId="LiveId" clId="{E069116C-C373-4692-BCD6-03C89B772B5A}"/>
    <pc:docChg chg="undo custSel addSld delSld modSld sldOrd">
      <pc:chgData name="Maanasa Dharini" userId="cc476e982319ba06" providerId="LiveId" clId="{E069116C-C373-4692-BCD6-03C89B772B5A}" dt="2023-02-07T22:00:06.602" v="13155"/>
      <pc:docMkLst>
        <pc:docMk/>
      </pc:docMkLst>
      <pc:sldChg chg="addSp delSp modSp add del mod ord">
        <pc:chgData name="Maanasa Dharini" userId="cc476e982319ba06" providerId="LiveId" clId="{E069116C-C373-4692-BCD6-03C89B772B5A}" dt="2022-12-23T23:03:18.846" v="3864" actId="47"/>
        <pc:sldMkLst>
          <pc:docMk/>
          <pc:sldMk cId="744007362" sldId="257"/>
        </pc:sldMkLst>
        <pc:spChg chg="add del mod">
          <ac:chgData name="Maanasa Dharini" userId="cc476e982319ba06" providerId="LiveId" clId="{E069116C-C373-4692-BCD6-03C89B772B5A}" dt="2022-12-23T22:18:52.441" v="3714" actId="478"/>
          <ac:spMkLst>
            <pc:docMk/>
            <pc:sldMk cId="744007362" sldId="257"/>
            <ac:spMk id="6" creationId="{AE7A19F4-5175-24CF-3FA4-773F649821A7}"/>
          </ac:spMkLst>
        </pc:spChg>
        <pc:spChg chg="add del mod">
          <ac:chgData name="Maanasa Dharini" userId="cc476e982319ba06" providerId="LiveId" clId="{E069116C-C373-4692-BCD6-03C89B772B5A}" dt="2022-12-23T22:57:39.546" v="3832" actId="478"/>
          <ac:spMkLst>
            <pc:docMk/>
            <pc:sldMk cId="744007362" sldId="257"/>
            <ac:spMk id="10" creationId="{DF86A9A9-A7D9-41CC-88B0-542857E36DAE}"/>
          </ac:spMkLst>
        </pc:spChg>
        <pc:spChg chg="mod">
          <ac:chgData name="Maanasa Dharini" userId="cc476e982319ba06" providerId="LiveId" clId="{E069116C-C373-4692-BCD6-03C89B772B5A}" dt="2022-12-23T21:55:48.942" v="3676"/>
          <ac:spMkLst>
            <pc:docMk/>
            <pc:sldMk cId="744007362" sldId="257"/>
            <ac:spMk id="19" creationId="{39B2324E-969D-4802-8BB3-E6EC3E221464}"/>
          </ac:spMkLst>
        </pc:spChg>
        <pc:spChg chg="mod">
          <ac:chgData name="Maanasa Dharini" userId="cc476e982319ba06" providerId="LiveId" clId="{E069116C-C373-4692-BCD6-03C89B772B5A}" dt="2022-12-23T23:00:02.480" v="3835"/>
          <ac:spMkLst>
            <pc:docMk/>
            <pc:sldMk cId="744007362" sldId="257"/>
            <ac:spMk id="28" creationId="{29909120-B013-4872-BAFC-11D63AAABDD4}"/>
          </ac:spMkLst>
        </pc:spChg>
        <pc:picChg chg="add del mod">
          <ac:chgData name="Maanasa Dharini" userId="cc476e982319ba06" providerId="LiveId" clId="{E069116C-C373-4692-BCD6-03C89B772B5A}" dt="2022-12-23T22:20:11.715" v="3727" actId="1076"/>
          <ac:picMkLst>
            <pc:docMk/>
            <pc:sldMk cId="744007362" sldId="257"/>
            <ac:picMk id="118" creationId="{60DBABF2-8CCB-48D8-AFE6-06039507FDF4}"/>
          </ac:picMkLst>
        </pc:picChg>
      </pc:sldChg>
      <pc:sldChg chg="addSp delSp modSp add mod">
        <pc:chgData name="Maanasa Dharini" userId="cc476e982319ba06" providerId="LiveId" clId="{E069116C-C373-4692-BCD6-03C89B772B5A}" dt="2023-02-07T17:27:40.962" v="11621" actId="1076"/>
        <pc:sldMkLst>
          <pc:docMk/>
          <pc:sldMk cId="1094308873" sldId="259"/>
        </pc:sldMkLst>
        <pc:spChg chg="add mod">
          <ac:chgData name="Maanasa Dharini" userId="cc476e982319ba06" providerId="LiveId" clId="{E069116C-C373-4692-BCD6-03C89B772B5A}" dt="2023-02-07T17:27:40.962" v="11621" actId="1076"/>
          <ac:spMkLst>
            <pc:docMk/>
            <pc:sldMk cId="1094308873" sldId="259"/>
            <ac:spMk id="2" creationId="{CC2CAE67-F0B5-B620-8DFB-F5487856743E}"/>
          </ac:spMkLst>
        </pc:spChg>
        <pc:spChg chg="mod">
          <ac:chgData name="Maanasa Dharini" userId="cc476e982319ba06" providerId="LiveId" clId="{E069116C-C373-4692-BCD6-03C89B772B5A}" dt="2022-12-23T20:00:46.383" v="2358" actId="207"/>
          <ac:spMkLst>
            <pc:docMk/>
            <pc:sldMk cId="1094308873" sldId="259"/>
            <ac:spMk id="3" creationId="{43F20131-2E66-4147-85FF-C0F1FCA97231}"/>
          </ac:spMkLst>
        </pc:spChg>
        <pc:spChg chg="add del mod">
          <ac:chgData name="Maanasa Dharini" userId="cc476e982319ba06" providerId="LiveId" clId="{E069116C-C373-4692-BCD6-03C89B772B5A}" dt="2022-12-23T19:56:04.009" v="2293" actId="478"/>
          <ac:spMkLst>
            <pc:docMk/>
            <pc:sldMk cId="1094308873" sldId="259"/>
            <ac:spMk id="4" creationId="{86C80703-6B80-E545-87A7-A1AFAF3D672F}"/>
          </ac:spMkLst>
        </pc:spChg>
        <pc:spChg chg="add del mod">
          <ac:chgData name="Maanasa Dharini" userId="cc476e982319ba06" providerId="LiveId" clId="{E069116C-C373-4692-BCD6-03C89B772B5A}" dt="2022-12-23T19:55:59.915" v="2292" actId="478"/>
          <ac:spMkLst>
            <pc:docMk/>
            <pc:sldMk cId="1094308873" sldId="259"/>
            <ac:spMk id="6" creationId="{0107BA8C-C982-3560-8997-0399C8E3E87C}"/>
          </ac:spMkLst>
        </pc:spChg>
        <pc:spChg chg="add del mod">
          <ac:chgData name="Maanasa Dharini" userId="cc476e982319ba06" providerId="LiveId" clId="{E069116C-C373-4692-BCD6-03C89B772B5A}" dt="2022-12-23T19:55:54.806" v="2290" actId="478"/>
          <ac:spMkLst>
            <pc:docMk/>
            <pc:sldMk cId="1094308873" sldId="259"/>
            <ac:spMk id="8" creationId="{368BD68B-A4C5-A059-B232-1CF49E127F99}"/>
          </ac:spMkLst>
        </pc:spChg>
        <pc:spChg chg="del">
          <ac:chgData name="Maanasa Dharini" userId="cc476e982319ba06" providerId="LiveId" clId="{E069116C-C373-4692-BCD6-03C89B772B5A}" dt="2022-12-23T19:56:20.238" v="2296" actId="478"/>
          <ac:spMkLst>
            <pc:docMk/>
            <pc:sldMk cId="1094308873" sldId="259"/>
            <ac:spMk id="10" creationId="{00E7F2B6-10A7-477E-B377-78173351CB9B}"/>
          </ac:spMkLst>
        </pc:spChg>
        <pc:spChg chg="add del mod">
          <ac:chgData name="Maanasa Dharini" userId="cc476e982319ba06" providerId="LiveId" clId="{E069116C-C373-4692-BCD6-03C89B772B5A}" dt="2022-12-23T19:55:57.714" v="2291" actId="478"/>
          <ac:spMkLst>
            <pc:docMk/>
            <pc:sldMk cId="1094308873" sldId="259"/>
            <ac:spMk id="11" creationId="{BCA05978-1ACF-7457-3A18-5DBEDE64ED87}"/>
          </ac:spMkLst>
        </pc:spChg>
        <pc:spChg chg="add del mod">
          <ac:chgData name="Maanasa Dharini" userId="cc476e982319ba06" providerId="LiveId" clId="{E069116C-C373-4692-BCD6-03C89B772B5A}" dt="2022-12-23T19:56:23.999" v="2297" actId="478"/>
          <ac:spMkLst>
            <pc:docMk/>
            <pc:sldMk cId="1094308873" sldId="259"/>
            <ac:spMk id="13" creationId="{6B4F13A4-7371-42E5-9ACF-51D95FF1E6A8}"/>
          </ac:spMkLst>
        </pc:spChg>
        <pc:spChg chg="add del mod">
          <ac:chgData name="Maanasa Dharini" userId="cc476e982319ba06" providerId="LiveId" clId="{E069116C-C373-4692-BCD6-03C89B772B5A}" dt="2022-12-23T19:56:23.999" v="2297" actId="478"/>
          <ac:spMkLst>
            <pc:docMk/>
            <pc:sldMk cId="1094308873" sldId="259"/>
            <ac:spMk id="15" creationId="{EA71D4BE-4A22-41B3-A755-316D76397B24}"/>
          </ac:spMkLst>
        </pc:spChg>
        <pc:spChg chg="add del mod">
          <ac:chgData name="Maanasa Dharini" userId="cc476e982319ba06" providerId="LiveId" clId="{E069116C-C373-4692-BCD6-03C89B772B5A}" dt="2022-12-23T19:56:23.999" v="2297" actId="478"/>
          <ac:spMkLst>
            <pc:docMk/>
            <pc:sldMk cId="1094308873" sldId="259"/>
            <ac:spMk id="17" creationId="{F5F67504-7515-23EE-6F8C-B5C0DCDDEC4C}"/>
          </ac:spMkLst>
        </pc:spChg>
        <pc:spChg chg="del">
          <ac:chgData name="Maanasa Dharini" userId="cc476e982319ba06" providerId="LiveId" clId="{E069116C-C373-4692-BCD6-03C89B772B5A}" dt="2022-12-23T19:56:20.238" v="2296" actId="478"/>
          <ac:spMkLst>
            <pc:docMk/>
            <pc:sldMk cId="1094308873" sldId="259"/>
            <ac:spMk id="19" creationId="{59BCB765-3776-41F5-B6B8-6208678A046A}"/>
          </ac:spMkLst>
        </pc:spChg>
        <pc:spChg chg="add del mod">
          <ac:chgData name="Maanasa Dharini" userId="cc476e982319ba06" providerId="LiveId" clId="{E069116C-C373-4692-BCD6-03C89B772B5A}" dt="2022-12-23T19:56:23.999" v="2297" actId="478"/>
          <ac:spMkLst>
            <pc:docMk/>
            <pc:sldMk cId="1094308873" sldId="259"/>
            <ac:spMk id="20" creationId="{63254842-42E7-D099-DC60-757F0D475CCC}"/>
          </ac:spMkLst>
        </pc:spChg>
        <pc:spChg chg="add mod">
          <ac:chgData name="Maanasa Dharini" userId="cc476e982319ba06" providerId="LiveId" clId="{E069116C-C373-4692-BCD6-03C89B772B5A}" dt="2022-12-24T00:51:10.873" v="4851" actId="1076"/>
          <ac:spMkLst>
            <pc:docMk/>
            <pc:sldMk cId="1094308873" sldId="259"/>
            <ac:spMk id="21" creationId="{B049F6C8-037B-ED06-2F29-E4A67E25EB95}"/>
          </ac:spMkLst>
        </pc:spChg>
        <pc:spChg chg="del">
          <ac:chgData name="Maanasa Dharini" userId="cc476e982319ba06" providerId="LiveId" clId="{E069116C-C373-4692-BCD6-03C89B772B5A}" dt="2022-12-23T19:55:35.448" v="2289" actId="478"/>
          <ac:spMkLst>
            <pc:docMk/>
            <pc:sldMk cId="1094308873" sldId="259"/>
            <ac:spMk id="23" creationId="{D2EE4141-AD91-4E47-B788-C5EA3ACC61A0}"/>
          </ac:spMkLst>
        </pc:spChg>
        <pc:spChg chg="del">
          <ac:chgData name="Maanasa Dharini" userId="cc476e982319ba06" providerId="LiveId" clId="{E069116C-C373-4692-BCD6-03C89B772B5A}" dt="2022-12-23T19:56:20.238" v="2296" actId="478"/>
          <ac:spMkLst>
            <pc:docMk/>
            <pc:sldMk cId="1094308873" sldId="259"/>
            <ac:spMk id="24" creationId="{106F3974-4943-47E8-A433-5C64B36E9463}"/>
          </ac:spMkLst>
        </pc:spChg>
        <pc:spChg chg="del">
          <ac:chgData name="Maanasa Dharini" userId="cc476e982319ba06" providerId="LiveId" clId="{E069116C-C373-4692-BCD6-03C89B772B5A}" dt="2022-12-23T19:55:35.448" v="2289" actId="478"/>
          <ac:spMkLst>
            <pc:docMk/>
            <pc:sldMk cId="1094308873" sldId="259"/>
            <ac:spMk id="25" creationId="{28950946-2F58-45BE-8886-7AC0149D69EA}"/>
          </ac:spMkLst>
        </pc:spChg>
        <pc:spChg chg="add del mod">
          <ac:chgData name="Maanasa Dharini" userId="cc476e982319ba06" providerId="LiveId" clId="{E069116C-C373-4692-BCD6-03C89B772B5A}" dt="2022-12-23T19:57:46.777" v="2316" actId="478"/>
          <ac:spMkLst>
            <pc:docMk/>
            <pc:sldMk cId="1094308873" sldId="259"/>
            <ac:spMk id="29" creationId="{0F2E72C0-B452-B13B-7327-56473EBA85CB}"/>
          </ac:spMkLst>
        </pc:spChg>
        <pc:spChg chg="del">
          <ac:chgData name="Maanasa Dharini" userId="cc476e982319ba06" providerId="LiveId" clId="{E069116C-C373-4692-BCD6-03C89B772B5A}" dt="2022-12-23T19:55:35.448" v="2289" actId="478"/>
          <ac:spMkLst>
            <pc:docMk/>
            <pc:sldMk cId="1094308873" sldId="259"/>
            <ac:spMk id="33" creationId="{1ACF41D3-2AFC-49DB-9DF0-E2ECA29FB165}"/>
          </ac:spMkLst>
        </pc:spChg>
        <pc:spChg chg="del">
          <ac:chgData name="Maanasa Dharini" userId="cc476e982319ba06" providerId="LiveId" clId="{E069116C-C373-4692-BCD6-03C89B772B5A}" dt="2022-12-23T19:56:20.238" v="2296" actId="478"/>
          <ac:spMkLst>
            <pc:docMk/>
            <pc:sldMk cId="1094308873" sldId="259"/>
            <ac:spMk id="34" creationId="{3643E873-8912-4B68-8719-1C569341D6FD}"/>
          </ac:spMkLst>
        </pc:spChg>
        <pc:spChg chg="del">
          <ac:chgData name="Maanasa Dharini" userId="cc476e982319ba06" providerId="LiveId" clId="{E069116C-C373-4692-BCD6-03C89B772B5A}" dt="2022-12-23T19:55:35.448" v="2289" actId="478"/>
          <ac:spMkLst>
            <pc:docMk/>
            <pc:sldMk cId="1094308873" sldId="259"/>
            <ac:spMk id="35" creationId="{B56B6F3A-5C12-4500-AD07-4FCE61526A57}"/>
          </ac:spMkLst>
        </pc:spChg>
        <pc:spChg chg="del mod">
          <ac:chgData name="Maanasa Dharini" userId="cc476e982319ba06" providerId="LiveId" clId="{E069116C-C373-4692-BCD6-03C89B772B5A}" dt="2022-12-23T19:56:46.313" v="2310" actId="478"/>
          <ac:spMkLst>
            <pc:docMk/>
            <pc:sldMk cId="1094308873" sldId="259"/>
            <ac:spMk id="256" creationId="{A111CCC7-FCBE-479D-A98A-3FF0FC4C6D9D}"/>
          </ac:spMkLst>
        </pc:spChg>
        <pc:spChg chg="del mod">
          <ac:chgData name="Maanasa Dharini" userId="cc476e982319ba06" providerId="LiveId" clId="{E069116C-C373-4692-BCD6-03C89B772B5A}" dt="2022-12-23T19:56:09.953" v="2295" actId="478"/>
          <ac:spMkLst>
            <pc:docMk/>
            <pc:sldMk cId="1094308873" sldId="259"/>
            <ac:spMk id="257" creationId="{8DBC7823-0B82-44CB-B937-1DAF28C165B4}"/>
          </ac:spMkLst>
        </pc:spChg>
        <pc:spChg chg="del">
          <ac:chgData name="Maanasa Dharini" userId="cc476e982319ba06" providerId="LiveId" clId="{E069116C-C373-4692-BCD6-03C89B772B5A}" dt="2022-12-23T19:55:35.448" v="2289" actId="478"/>
          <ac:spMkLst>
            <pc:docMk/>
            <pc:sldMk cId="1094308873" sldId="259"/>
            <ac:spMk id="258" creationId="{A9734560-9D8A-4BBC-A7FA-131A75654DAB}"/>
          </ac:spMkLst>
        </pc:spChg>
        <pc:picChg chg="add mod modCrop">
          <ac:chgData name="Maanasa Dharini" userId="cc476e982319ba06" providerId="LiveId" clId="{E069116C-C373-4692-BCD6-03C89B772B5A}" dt="2023-02-07T17:27:29.565" v="11620" actId="1076"/>
          <ac:picMkLst>
            <pc:docMk/>
            <pc:sldMk cId="1094308873" sldId="259"/>
            <ac:picMk id="26" creationId="{DF734AB9-D864-7EF0-0EB6-D9A749A0E9F1}"/>
          </ac:picMkLst>
        </pc:picChg>
        <pc:picChg chg="del mod">
          <ac:chgData name="Maanasa Dharini" userId="cc476e982319ba06" providerId="LiveId" clId="{E069116C-C373-4692-BCD6-03C89B772B5A}" dt="2022-12-23T19:57:42.680" v="2315" actId="478"/>
          <ac:picMkLst>
            <pc:docMk/>
            <pc:sldMk cId="1094308873" sldId="259"/>
            <ac:picMk id="27" creationId="{290FBD7A-BEB6-4C4C-B057-7A00B6FBB7DD}"/>
          </ac:picMkLst>
        </pc:picChg>
      </pc:sldChg>
      <pc:sldChg chg="add del">
        <pc:chgData name="Maanasa Dharini" userId="cc476e982319ba06" providerId="LiveId" clId="{E069116C-C373-4692-BCD6-03C89B772B5A}" dt="2022-12-23T23:37:30.227" v="4164" actId="47"/>
        <pc:sldMkLst>
          <pc:docMk/>
          <pc:sldMk cId="3037267292" sldId="260"/>
        </pc:sldMkLst>
      </pc:sldChg>
      <pc:sldChg chg="addSp delSp modSp add mod setBg">
        <pc:chgData name="Maanasa Dharini" userId="cc476e982319ba06" providerId="LiveId" clId="{E069116C-C373-4692-BCD6-03C89B772B5A}" dt="2022-12-23T18:54:32.186" v="1005"/>
        <pc:sldMkLst>
          <pc:docMk/>
          <pc:sldMk cId="2174002491" sldId="263"/>
        </pc:sldMkLst>
        <pc:spChg chg="add del mod">
          <ac:chgData name="Maanasa Dharini" userId="cc476e982319ba06" providerId="LiveId" clId="{E069116C-C373-4692-BCD6-03C89B772B5A}" dt="2022-12-23T18:39:26.410" v="810" actId="478"/>
          <ac:spMkLst>
            <pc:docMk/>
            <pc:sldMk cId="2174002491" sldId="263"/>
            <ac:spMk id="3" creationId="{B7AFAF81-4793-29CB-C078-90B2DE132D39}"/>
          </ac:spMkLst>
        </pc:spChg>
        <pc:spChg chg="add del mod">
          <ac:chgData name="Maanasa Dharini" userId="cc476e982319ba06" providerId="LiveId" clId="{E069116C-C373-4692-BCD6-03C89B772B5A}" dt="2022-12-23T18:40:52.950" v="823" actId="478"/>
          <ac:spMkLst>
            <pc:docMk/>
            <pc:sldMk cId="2174002491" sldId="263"/>
            <ac:spMk id="5" creationId="{E4343FB5-8F0D-17D5-34AD-F5FD57E10A04}"/>
          </ac:spMkLst>
        </pc:spChg>
        <pc:spChg chg="add del mod">
          <ac:chgData name="Maanasa Dharini" userId="cc476e982319ba06" providerId="LiveId" clId="{E069116C-C373-4692-BCD6-03C89B772B5A}" dt="2022-12-23T18:47:49.931" v="932" actId="1076"/>
          <ac:spMkLst>
            <pc:docMk/>
            <pc:sldMk cId="2174002491" sldId="263"/>
            <ac:spMk id="7" creationId="{F9CBDFAB-E4EB-61C8-25E5-F5176A5A9CC1}"/>
          </ac:spMkLst>
        </pc:spChg>
        <pc:spChg chg="add del mod">
          <ac:chgData name="Maanasa Dharini" userId="cc476e982319ba06" providerId="LiveId" clId="{E069116C-C373-4692-BCD6-03C89B772B5A}" dt="2022-12-23T18:40:26.532" v="819" actId="478"/>
          <ac:spMkLst>
            <pc:docMk/>
            <pc:sldMk cId="2174002491" sldId="263"/>
            <ac:spMk id="9" creationId="{522C3759-B51D-0B06-8422-34D773F8969B}"/>
          </ac:spMkLst>
        </pc:spChg>
        <pc:spChg chg="add del mod">
          <ac:chgData name="Maanasa Dharini" userId="cc476e982319ba06" providerId="LiveId" clId="{E069116C-C373-4692-BCD6-03C89B772B5A}" dt="2022-12-23T18:40:57.565" v="824" actId="478"/>
          <ac:spMkLst>
            <pc:docMk/>
            <pc:sldMk cId="2174002491" sldId="263"/>
            <ac:spMk id="11" creationId="{2B1CFBED-4D08-36D8-98AD-C38D725E6F0F}"/>
          </ac:spMkLst>
        </pc:spChg>
        <pc:spChg chg="add del mod">
          <ac:chgData name="Maanasa Dharini" userId="cc476e982319ba06" providerId="LiveId" clId="{E069116C-C373-4692-BCD6-03C89B772B5A}" dt="2022-12-23T18:40:50.276" v="822" actId="478"/>
          <ac:spMkLst>
            <pc:docMk/>
            <pc:sldMk cId="2174002491" sldId="263"/>
            <ac:spMk id="13" creationId="{AD8E96F1-339B-EB5F-31BE-F91BE2698BDC}"/>
          </ac:spMkLst>
        </pc:spChg>
        <pc:spChg chg="add del mod">
          <ac:chgData name="Maanasa Dharini" userId="cc476e982319ba06" providerId="LiveId" clId="{E069116C-C373-4692-BCD6-03C89B772B5A}" dt="2022-12-23T18:41:45.129" v="830" actId="478"/>
          <ac:spMkLst>
            <pc:docMk/>
            <pc:sldMk cId="2174002491" sldId="263"/>
            <ac:spMk id="15" creationId="{E39B54D8-FE52-41B4-1AC5-156EA52B8A80}"/>
          </ac:spMkLst>
        </pc:spChg>
        <pc:spChg chg="add del mod">
          <ac:chgData name="Maanasa Dharini" userId="cc476e982319ba06" providerId="LiveId" clId="{E069116C-C373-4692-BCD6-03C89B772B5A}" dt="2022-12-23T18:40:31.230" v="820" actId="478"/>
          <ac:spMkLst>
            <pc:docMk/>
            <pc:sldMk cId="2174002491" sldId="263"/>
            <ac:spMk id="17" creationId="{EE7FA270-CCEB-CF4D-256F-6F2560A609FE}"/>
          </ac:spMkLst>
        </pc:spChg>
        <pc:spChg chg="mod">
          <ac:chgData name="Maanasa Dharini" userId="cc476e982319ba06" providerId="LiveId" clId="{E069116C-C373-4692-BCD6-03C89B772B5A}" dt="2022-12-23T18:47:00.757" v="910" actId="20577"/>
          <ac:spMkLst>
            <pc:docMk/>
            <pc:sldMk cId="2174002491" sldId="263"/>
            <ac:spMk id="18" creationId="{62192F0C-65C9-4E6D-9314-81FB7E4DB469}"/>
          </ac:spMkLst>
        </pc:spChg>
        <pc:spChg chg="del">
          <ac:chgData name="Maanasa Dharini" userId="cc476e982319ba06" providerId="LiveId" clId="{E069116C-C373-4692-BCD6-03C89B772B5A}" dt="2022-12-23T18:39:42.170" v="812" actId="478"/>
          <ac:spMkLst>
            <pc:docMk/>
            <pc:sldMk cId="2174002491" sldId="263"/>
            <ac:spMk id="19" creationId="{41F484C5-3EB9-4664-93EB-E81179E953BB}"/>
          </ac:spMkLst>
        </pc:spChg>
        <pc:spChg chg="del">
          <ac:chgData name="Maanasa Dharini" userId="cc476e982319ba06" providerId="LiveId" clId="{E069116C-C373-4692-BCD6-03C89B772B5A}" dt="2022-12-23T18:39:42.170" v="812" actId="478"/>
          <ac:spMkLst>
            <pc:docMk/>
            <pc:sldMk cId="2174002491" sldId="263"/>
            <ac:spMk id="20" creationId="{B0C9F763-9E0D-4C82-9B80-0BC0FEBCD7FA}"/>
          </ac:spMkLst>
        </pc:spChg>
        <pc:spChg chg="del">
          <ac:chgData name="Maanasa Dharini" userId="cc476e982319ba06" providerId="LiveId" clId="{E069116C-C373-4692-BCD6-03C89B772B5A}" dt="2022-12-23T18:39:42.170" v="812" actId="478"/>
          <ac:spMkLst>
            <pc:docMk/>
            <pc:sldMk cId="2174002491" sldId="263"/>
            <ac:spMk id="21" creationId="{D5F29795-F227-44BE-8FFE-BEDE82043BB8}"/>
          </ac:spMkLst>
        </pc:spChg>
        <pc:spChg chg="del">
          <ac:chgData name="Maanasa Dharini" userId="cc476e982319ba06" providerId="LiveId" clId="{E069116C-C373-4692-BCD6-03C89B772B5A}" dt="2022-12-23T18:39:24.661" v="809" actId="478"/>
          <ac:spMkLst>
            <pc:docMk/>
            <pc:sldMk cId="2174002491" sldId="263"/>
            <ac:spMk id="22" creationId="{322BD54C-AB8D-4B3B-836D-ABFFFE5D70BE}"/>
          </ac:spMkLst>
        </pc:spChg>
        <pc:spChg chg="del">
          <ac:chgData name="Maanasa Dharini" userId="cc476e982319ba06" providerId="LiveId" clId="{E069116C-C373-4692-BCD6-03C89B772B5A}" dt="2022-12-23T18:39:42.170" v="812" actId="478"/>
          <ac:spMkLst>
            <pc:docMk/>
            <pc:sldMk cId="2174002491" sldId="263"/>
            <ac:spMk id="23" creationId="{B36D4B3E-84DA-44C7-A6BE-5A3E2200511C}"/>
          </ac:spMkLst>
        </pc:spChg>
        <pc:spChg chg="del">
          <ac:chgData name="Maanasa Dharini" userId="cc476e982319ba06" providerId="LiveId" clId="{E069116C-C373-4692-BCD6-03C89B772B5A}" dt="2022-12-23T18:39:42.170" v="812" actId="478"/>
          <ac:spMkLst>
            <pc:docMk/>
            <pc:sldMk cId="2174002491" sldId="263"/>
            <ac:spMk id="24" creationId="{4AB50F20-85E8-46ED-94DD-28F720071BF3}"/>
          </ac:spMkLst>
        </pc:spChg>
        <pc:spChg chg="del">
          <ac:chgData name="Maanasa Dharini" userId="cc476e982319ba06" providerId="LiveId" clId="{E069116C-C373-4692-BCD6-03C89B772B5A}" dt="2022-12-23T18:39:42.170" v="812" actId="478"/>
          <ac:spMkLst>
            <pc:docMk/>
            <pc:sldMk cId="2174002491" sldId="263"/>
            <ac:spMk id="25" creationId="{FB26710D-F165-490A-A2CE-0A7D9FD8F9BA}"/>
          </ac:spMkLst>
        </pc:spChg>
        <pc:spChg chg="mod">
          <ac:chgData name="Maanasa Dharini" userId="cc476e982319ba06" providerId="LiveId" clId="{E069116C-C373-4692-BCD6-03C89B772B5A}" dt="2022-12-23T18:35:01.477" v="795" actId="1076"/>
          <ac:spMkLst>
            <pc:docMk/>
            <pc:sldMk cId="2174002491" sldId="263"/>
            <ac:spMk id="26" creationId="{CDA2767E-38F3-49F7-BE02-EA3E6C7C8096}"/>
          </ac:spMkLst>
        </pc:spChg>
        <pc:spChg chg="add del mod">
          <ac:chgData name="Maanasa Dharini" userId="cc476e982319ba06" providerId="LiveId" clId="{E069116C-C373-4692-BCD6-03C89B772B5A}" dt="2022-12-23T18:41:47.375" v="831" actId="478"/>
          <ac:spMkLst>
            <pc:docMk/>
            <pc:sldMk cId="2174002491" sldId="263"/>
            <ac:spMk id="28" creationId="{EABF5508-0EE0-30C5-45A2-7FDC773426EC}"/>
          </ac:spMkLst>
        </pc:spChg>
        <pc:spChg chg="del">
          <ac:chgData name="Maanasa Dharini" userId="cc476e982319ba06" providerId="LiveId" clId="{E069116C-C373-4692-BCD6-03C89B772B5A}" dt="2022-12-23T18:39:42.170" v="812" actId="478"/>
          <ac:spMkLst>
            <pc:docMk/>
            <pc:sldMk cId="2174002491" sldId="263"/>
            <ac:spMk id="44" creationId="{540F4685-F7C7-4370-AF35-F80D53D13A43}"/>
          </ac:spMkLst>
        </pc:spChg>
        <pc:spChg chg="del">
          <ac:chgData name="Maanasa Dharini" userId="cc476e982319ba06" providerId="LiveId" clId="{E069116C-C373-4692-BCD6-03C89B772B5A}" dt="2022-12-23T18:39:42.170" v="812" actId="478"/>
          <ac:spMkLst>
            <pc:docMk/>
            <pc:sldMk cId="2174002491" sldId="263"/>
            <ac:spMk id="45" creationId="{DD180B3D-49E9-46B9-A20B-5BB4BD204605}"/>
          </ac:spMkLst>
        </pc:spChg>
        <pc:spChg chg="del">
          <ac:chgData name="Maanasa Dharini" userId="cc476e982319ba06" providerId="LiveId" clId="{E069116C-C373-4692-BCD6-03C89B772B5A}" dt="2022-12-23T18:34:33.497" v="789" actId="478"/>
          <ac:spMkLst>
            <pc:docMk/>
            <pc:sldMk cId="2174002491" sldId="263"/>
            <ac:spMk id="323" creationId="{E3799503-8083-4A2B-B1A6-DA877569C577}"/>
          </ac:spMkLst>
        </pc:spChg>
        <pc:spChg chg="add del">
          <ac:chgData name="Maanasa Dharini" userId="cc476e982319ba06" providerId="LiveId" clId="{E069116C-C373-4692-BCD6-03C89B772B5A}" dt="2022-12-23T18:40:35.188" v="821" actId="478"/>
          <ac:spMkLst>
            <pc:docMk/>
            <pc:sldMk cId="2174002491" sldId="263"/>
            <ac:spMk id="324" creationId="{F3416D3B-8D80-4408-8E8E-08E7B3A092C0}"/>
          </ac:spMkLst>
        </pc:spChg>
        <pc:spChg chg="del">
          <ac:chgData name="Maanasa Dharini" userId="cc476e982319ba06" providerId="LiveId" clId="{E069116C-C373-4692-BCD6-03C89B772B5A}" dt="2022-12-23T18:39:42.170" v="812" actId="478"/>
          <ac:spMkLst>
            <pc:docMk/>
            <pc:sldMk cId="2174002491" sldId="263"/>
            <ac:spMk id="325" creationId="{C9F5126E-D75A-4501-9BA9-5485EAB795BA}"/>
          </ac:spMkLst>
        </pc:spChg>
      </pc:sldChg>
      <pc:sldChg chg="addSp delSp modSp add del mod ord setBg">
        <pc:chgData name="Maanasa Dharini" userId="cc476e982319ba06" providerId="LiveId" clId="{E069116C-C373-4692-BCD6-03C89B772B5A}" dt="2023-02-07T01:23:51.902" v="8192"/>
        <pc:sldMkLst>
          <pc:docMk/>
          <pc:sldMk cId="2883553059" sldId="264"/>
        </pc:sldMkLst>
        <pc:spChg chg="add del mod">
          <ac:chgData name="Maanasa Dharini" userId="cc476e982319ba06" providerId="LiveId" clId="{E069116C-C373-4692-BCD6-03C89B772B5A}" dt="2022-12-23T18:55:38.295" v="1022" actId="478"/>
          <ac:spMkLst>
            <pc:docMk/>
            <pc:sldMk cId="2883553059" sldId="264"/>
            <ac:spMk id="3" creationId="{6A34E66F-66F4-9B5F-18E0-59D8B8689E0A}"/>
          </ac:spMkLst>
        </pc:spChg>
        <pc:spChg chg="add del mod">
          <ac:chgData name="Maanasa Dharini" userId="cc476e982319ba06" providerId="LiveId" clId="{E069116C-C373-4692-BCD6-03C89B772B5A}" dt="2022-12-23T18:55:26.549" v="1017" actId="478"/>
          <ac:spMkLst>
            <pc:docMk/>
            <pc:sldMk cId="2883553059" sldId="264"/>
            <ac:spMk id="5" creationId="{010DE841-0CBA-C879-0E4C-6F288D68CCE2}"/>
          </ac:spMkLst>
        </pc:spChg>
        <pc:spChg chg="add del mod">
          <ac:chgData name="Maanasa Dharini" userId="cc476e982319ba06" providerId="LiveId" clId="{E069116C-C373-4692-BCD6-03C89B772B5A}" dt="2022-12-23T18:55:33.513" v="1021" actId="478"/>
          <ac:spMkLst>
            <pc:docMk/>
            <pc:sldMk cId="2883553059" sldId="264"/>
            <ac:spMk id="7" creationId="{2F4252E3-E9BC-BFC9-16E0-8B31C30EDEBA}"/>
          </ac:spMkLst>
        </pc:spChg>
        <pc:spChg chg="add del mod">
          <ac:chgData name="Maanasa Dharini" userId="cc476e982319ba06" providerId="LiveId" clId="{E069116C-C373-4692-BCD6-03C89B772B5A}" dt="2022-12-23T18:55:43.500" v="1024" actId="478"/>
          <ac:spMkLst>
            <pc:docMk/>
            <pc:sldMk cId="2883553059" sldId="264"/>
            <ac:spMk id="9" creationId="{F804AC03-E943-5435-B778-EAF9131EDF19}"/>
          </ac:spMkLst>
        </pc:spChg>
        <pc:spChg chg="add del mod">
          <ac:chgData name="Maanasa Dharini" userId="cc476e982319ba06" providerId="LiveId" clId="{E069116C-C373-4692-BCD6-03C89B772B5A}" dt="2022-12-23T18:57:39.559" v="1038" actId="478"/>
          <ac:spMkLst>
            <pc:docMk/>
            <pc:sldMk cId="2883553059" sldId="264"/>
            <ac:spMk id="11" creationId="{49E7549A-EA6D-27E7-B631-7D088D6C83DE}"/>
          </ac:spMkLst>
        </pc:spChg>
        <pc:spChg chg="add del mod">
          <ac:chgData name="Maanasa Dharini" userId="cc476e982319ba06" providerId="LiveId" clId="{E069116C-C373-4692-BCD6-03C89B772B5A}" dt="2022-12-23T18:58:19.045" v="1042" actId="478"/>
          <ac:spMkLst>
            <pc:docMk/>
            <pc:sldMk cId="2883553059" sldId="264"/>
            <ac:spMk id="13" creationId="{E195C15B-98A2-3810-802E-4DEE1D828DAD}"/>
          </ac:spMkLst>
        </pc:spChg>
        <pc:spChg chg="del mod">
          <ac:chgData name="Maanasa Dharini" userId="cc476e982319ba06" providerId="LiveId" clId="{E069116C-C373-4692-BCD6-03C89B772B5A}" dt="2022-12-23T18:55:52.918" v="1027" actId="478"/>
          <ac:spMkLst>
            <pc:docMk/>
            <pc:sldMk cId="2883553059" sldId="264"/>
            <ac:spMk id="26" creationId="{F72F8167-A007-470B-91F8-9FD147915936}"/>
          </ac:spMkLst>
        </pc:spChg>
        <pc:spChg chg="del mod">
          <ac:chgData name="Maanasa Dharini" userId="cc476e982319ba06" providerId="LiveId" clId="{E069116C-C373-4692-BCD6-03C89B772B5A}" dt="2022-12-23T18:55:55.792" v="1028" actId="478"/>
          <ac:spMkLst>
            <pc:docMk/>
            <pc:sldMk cId="2883553059" sldId="264"/>
            <ac:spMk id="27" creationId="{C3D8D50B-B373-41DD-AF52-1CAB93D959AA}"/>
          </ac:spMkLst>
        </pc:spChg>
        <pc:spChg chg="mod">
          <ac:chgData name="Maanasa Dharini" userId="cc476e982319ba06" providerId="LiveId" clId="{E069116C-C373-4692-BCD6-03C89B772B5A}" dt="2022-12-23T19:00:23.789" v="1062" actId="208"/>
          <ac:spMkLst>
            <pc:docMk/>
            <pc:sldMk cId="2883553059" sldId="264"/>
            <ac:spMk id="30" creationId="{F580F041-DC12-4416-8D50-10D5CB88036E}"/>
          </ac:spMkLst>
        </pc:spChg>
        <pc:spChg chg="mod">
          <ac:chgData name="Maanasa Dharini" userId="cc476e982319ba06" providerId="LiveId" clId="{E069116C-C373-4692-BCD6-03C89B772B5A}" dt="2022-12-23T19:07:52.599" v="1379" actId="1076"/>
          <ac:spMkLst>
            <pc:docMk/>
            <pc:sldMk cId="2883553059" sldId="264"/>
            <ac:spMk id="61" creationId="{AAB80485-19C5-4162-A7D1-C16C0A37DB0A}"/>
          </ac:spMkLst>
        </pc:spChg>
        <pc:spChg chg="mod">
          <ac:chgData name="Maanasa Dharini" userId="cc476e982319ba06" providerId="LiveId" clId="{E069116C-C373-4692-BCD6-03C89B772B5A}" dt="2022-12-23T19:07:19.744" v="1374" actId="1076"/>
          <ac:spMkLst>
            <pc:docMk/>
            <pc:sldMk cId="2883553059" sldId="264"/>
            <ac:spMk id="62" creationId="{F3A35CB8-192D-46E2-ABAC-ED96BB3582BE}"/>
          </ac:spMkLst>
        </pc:spChg>
        <pc:spChg chg="mod">
          <ac:chgData name="Maanasa Dharini" userId="cc476e982319ba06" providerId="LiveId" clId="{E069116C-C373-4692-BCD6-03C89B772B5A}" dt="2022-12-23T19:09:38.009" v="1527" actId="20577"/>
          <ac:spMkLst>
            <pc:docMk/>
            <pc:sldMk cId="2883553059" sldId="264"/>
            <ac:spMk id="63" creationId="{8D138E80-5256-446A-AE30-0A9CBCEC97CC}"/>
          </ac:spMkLst>
        </pc:spChg>
        <pc:spChg chg="mod">
          <ac:chgData name="Maanasa Dharini" userId="cc476e982319ba06" providerId="LiveId" clId="{E069116C-C373-4692-BCD6-03C89B772B5A}" dt="2022-12-23T19:07:35.219" v="1377" actId="1076"/>
          <ac:spMkLst>
            <pc:docMk/>
            <pc:sldMk cId="2883553059" sldId="264"/>
            <ac:spMk id="64" creationId="{A1AC70BF-8941-481C-8D24-0B619A898EDE}"/>
          </ac:spMkLst>
        </pc:spChg>
        <pc:spChg chg="del">
          <ac:chgData name="Maanasa Dharini" userId="cc476e982319ba06" providerId="LiveId" clId="{E069116C-C373-4692-BCD6-03C89B772B5A}" dt="2022-12-23T18:55:41.544" v="1023" actId="478"/>
          <ac:spMkLst>
            <pc:docMk/>
            <pc:sldMk cId="2883553059" sldId="264"/>
            <ac:spMk id="76" creationId="{C5E5A4C4-6086-4F2D-BF5F-1A909411BAA3}"/>
          </ac:spMkLst>
        </pc:spChg>
        <pc:spChg chg="del mod">
          <ac:chgData name="Maanasa Dharini" userId="cc476e982319ba06" providerId="LiveId" clId="{E069116C-C373-4692-BCD6-03C89B772B5A}" dt="2022-12-23T18:55:21.004" v="1016" actId="478"/>
          <ac:spMkLst>
            <pc:docMk/>
            <pc:sldMk cId="2883553059" sldId="264"/>
            <ac:spMk id="77" creationId="{F8450002-65CC-44ED-9FA3-79F17962B3B5}"/>
          </ac:spMkLst>
        </pc:spChg>
        <pc:spChg chg="del">
          <ac:chgData name="Maanasa Dharini" userId="cc476e982319ba06" providerId="LiveId" clId="{E069116C-C373-4692-BCD6-03C89B772B5A}" dt="2022-12-23T18:55:17.578" v="1014" actId="478"/>
          <ac:spMkLst>
            <pc:docMk/>
            <pc:sldMk cId="2883553059" sldId="264"/>
            <ac:spMk id="78" creationId="{DF2F3071-377B-4538-8351-AE48F52BD1CC}"/>
          </ac:spMkLst>
        </pc:spChg>
        <pc:spChg chg="del mod">
          <ac:chgData name="Maanasa Dharini" userId="cc476e982319ba06" providerId="LiveId" clId="{E069116C-C373-4692-BCD6-03C89B772B5A}" dt="2022-12-23T18:55:31.551" v="1020" actId="478"/>
          <ac:spMkLst>
            <pc:docMk/>
            <pc:sldMk cId="2883553059" sldId="264"/>
            <ac:spMk id="79" creationId="{3ECFAB54-2FAE-44AC-A18F-60ABE9A74175}"/>
          </ac:spMkLst>
        </pc:spChg>
        <pc:picChg chg="mod">
          <ac:chgData name="Maanasa Dharini" userId="cc476e982319ba06" providerId="LiveId" clId="{E069116C-C373-4692-BCD6-03C89B772B5A}" dt="2022-12-23T19:07:23.642" v="1375" actId="1076"/>
          <ac:picMkLst>
            <pc:docMk/>
            <pc:sldMk cId="2883553059" sldId="264"/>
            <ac:picMk id="46" creationId="{1420D33F-ACED-46BE-B2DF-C61CB4ABF7CF}"/>
          </ac:picMkLst>
        </pc:picChg>
        <pc:picChg chg="del">
          <ac:chgData name="Maanasa Dharini" userId="cc476e982319ba06" providerId="LiveId" clId="{E069116C-C373-4692-BCD6-03C89B772B5A}" dt="2022-12-23T18:57:38.008" v="1037" actId="478"/>
          <ac:picMkLst>
            <pc:docMk/>
            <pc:sldMk cId="2883553059" sldId="264"/>
            <ac:picMk id="66" creationId="{A336AF83-492E-4D22-9173-676DCAB77B13}"/>
          </ac:picMkLst>
        </pc:picChg>
        <pc:picChg chg="del mod">
          <ac:chgData name="Maanasa Dharini" userId="cc476e982319ba06" providerId="LiveId" clId="{E069116C-C373-4692-BCD6-03C89B772B5A}" dt="2022-12-23T18:58:16.772" v="1041" actId="478"/>
          <ac:picMkLst>
            <pc:docMk/>
            <pc:sldMk cId="2883553059" sldId="264"/>
            <ac:picMk id="87" creationId="{8BBFDB51-02F2-47A2-A20D-538E6E43E738}"/>
          </ac:picMkLst>
        </pc:picChg>
        <pc:picChg chg="mod">
          <ac:chgData name="Maanasa Dharini" userId="cc476e982319ba06" providerId="LiveId" clId="{E069116C-C373-4692-BCD6-03C89B772B5A}" dt="2022-12-23T19:07:28.372" v="1376" actId="1076"/>
          <ac:picMkLst>
            <pc:docMk/>
            <pc:sldMk cId="2883553059" sldId="264"/>
            <ac:picMk id="105" creationId="{4ECD9547-8CC8-47C4-BE18-635B19076589}"/>
          </ac:picMkLst>
        </pc:picChg>
      </pc:sldChg>
      <pc:sldChg chg="add del">
        <pc:chgData name="Maanasa Dharini" userId="cc476e982319ba06" providerId="LiveId" clId="{E069116C-C373-4692-BCD6-03C89B772B5A}" dt="2022-12-23T23:37:27.226" v="4162" actId="47"/>
        <pc:sldMkLst>
          <pc:docMk/>
          <pc:sldMk cId="2004063493" sldId="265"/>
        </pc:sldMkLst>
      </pc:sldChg>
      <pc:sldChg chg="addSp delSp modSp mod">
        <pc:chgData name="Maanasa Dharini" userId="cc476e982319ba06" providerId="LiveId" clId="{E069116C-C373-4692-BCD6-03C89B772B5A}" dt="2022-12-21T17:51:41.830" v="431" actId="1076"/>
        <pc:sldMkLst>
          <pc:docMk/>
          <pc:sldMk cId="4041457393" sldId="268"/>
        </pc:sldMkLst>
        <pc:spChg chg="mod">
          <ac:chgData name="Maanasa Dharini" userId="cc476e982319ba06" providerId="LiveId" clId="{E069116C-C373-4692-BCD6-03C89B772B5A}" dt="2022-12-21T17:48:13.841" v="387" actId="26606"/>
          <ac:spMkLst>
            <pc:docMk/>
            <pc:sldMk cId="4041457393" sldId="268"/>
            <ac:spMk id="2" creationId="{59D1294D-3F13-4F4B-8004-41165CEA9B8C}"/>
          </ac:spMkLst>
        </pc:spChg>
        <pc:spChg chg="mod">
          <ac:chgData name="Maanasa Dharini" userId="cc476e982319ba06" providerId="LiveId" clId="{E069116C-C373-4692-BCD6-03C89B772B5A}" dt="2022-12-21T17:48:13.841" v="387" actId="26606"/>
          <ac:spMkLst>
            <pc:docMk/>
            <pc:sldMk cId="4041457393" sldId="268"/>
            <ac:spMk id="3" creationId="{19CBFDB8-719B-42E9-9967-BDF0B7AFF39E}"/>
          </ac:spMkLst>
        </pc:spChg>
        <pc:spChg chg="add del mod">
          <ac:chgData name="Maanasa Dharini" userId="cc476e982319ba06" providerId="LiveId" clId="{E069116C-C373-4692-BCD6-03C89B772B5A}" dt="2022-12-21T17:47:01.441" v="374"/>
          <ac:spMkLst>
            <pc:docMk/>
            <pc:sldMk cId="4041457393" sldId="268"/>
            <ac:spMk id="5" creationId="{7A640ACC-70B0-8976-E225-4EFD77F38E2F}"/>
          </ac:spMkLst>
        </pc:spChg>
        <pc:spChg chg="add del mod">
          <ac:chgData name="Maanasa Dharini" userId="cc476e982319ba06" providerId="LiveId" clId="{E069116C-C373-4692-BCD6-03C89B772B5A}" dt="2022-12-21T17:48:14.756" v="388" actId="478"/>
          <ac:spMkLst>
            <pc:docMk/>
            <pc:sldMk cId="4041457393" sldId="268"/>
            <ac:spMk id="11" creationId="{2ED2818A-6A83-B8A8-3439-0C411EC64BC8}"/>
          </ac:spMkLst>
        </pc:spChg>
        <pc:spChg chg="add del mod">
          <ac:chgData name="Maanasa Dharini" userId="cc476e982319ba06" providerId="LiveId" clId="{E069116C-C373-4692-BCD6-03C89B772B5A}" dt="2022-12-21T17:48:23.340" v="391" actId="478"/>
          <ac:spMkLst>
            <pc:docMk/>
            <pc:sldMk cId="4041457393" sldId="268"/>
            <ac:spMk id="13" creationId="{5667BA64-799E-5673-9A18-C7DD6EE54895}"/>
          </ac:spMkLst>
        </pc:spChg>
        <pc:spChg chg="mod ord">
          <ac:chgData name="Maanasa Dharini" userId="cc476e982319ba06" providerId="LiveId" clId="{E069116C-C373-4692-BCD6-03C89B772B5A}" dt="2022-12-21T17:51:37.574" v="430" actId="1076"/>
          <ac:spMkLst>
            <pc:docMk/>
            <pc:sldMk cId="4041457393" sldId="268"/>
            <ac:spMk id="16" creationId="{D284643B-288B-4193-AFF3-324BA95A77A6}"/>
          </ac:spMkLst>
        </pc:spChg>
        <pc:spChg chg="mod ord">
          <ac:chgData name="Maanasa Dharini" userId="cc476e982319ba06" providerId="LiveId" clId="{E069116C-C373-4692-BCD6-03C89B772B5A}" dt="2022-12-21T17:51:41.830" v="431" actId="1076"/>
          <ac:spMkLst>
            <pc:docMk/>
            <pc:sldMk cId="4041457393" sldId="268"/>
            <ac:spMk id="17" creationId="{AEAA1571-277D-4DF6-83F9-1438CBE64F71}"/>
          </ac:spMkLst>
        </pc:spChg>
        <pc:spChg chg="add del">
          <ac:chgData name="Maanasa Dharini" userId="cc476e982319ba06" providerId="LiveId" clId="{E069116C-C373-4692-BCD6-03C89B772B5A}" dt="2022-12-21T17:47:19.942" v="379" actId="26606"/>
          <ac:spMkLst>
            <pc:docMk/>
            <pc:sldMk cId="4041457393" sldId="268"/>
            <ac:spMk id="19" creationId="{C66C9D95-5EB4-824F-3322-EC624EA40D25}"/>
          </ac:spMkLst>
        </pc:spChg>
        <pc:spChg chg="add del">
          <ac:chgData name="Maanasa Dharini" userId="cc476e982319ba06" providerId="LiveId" clId="{E069116C-C373-4692-BCD6-03C89B772B5A}" dt="2022-12-21T17:48:13.841" v="387" actId="26606"/>
          <ac:spMkLst>
            <pc:docMk/>
            <pc:sldMk cId="4041457393" sldId="268"/>
            <ac:spMk id="20" creationId="{E68D4C87-FB73-B144-013E-F9BA70161245}"/>
          </ac:spMkLst>
        </pc:spChg>
        <pc:spChg chg="add del">
          <ac:chgData name="Maanasa Dharini" userId="cc476e982319ba06" providerId="LiveId" clId="{E069116C-C373-4692-BCD6-03C89B772B5A}" dt="2022-12-21T17:48:13.841" v="387" actId="26606"/>
          <ac:spMkLst>
            <pc:docMk/>
            <pc:sldMk cId="4041457393" sldId="268"/>
            <ac:spMk id="21" creationId="{26BFF7CA-44A3-230D-B19D-5F54BA0A8E96}"/>
          </ac:spMkLst>
        </pc:spChg>
        <pc:spChg chg="add del">
          <ac:chgData name="Maanasa Dharini" userId="cc476e982319ba06" providerId="LiveId" clId="{E069116C-C373-4692-BCD6-03C89B772B5A}" dt="2022-12-21T17:47:19.942" v="379" actId="26606"/>
          <ac:spMkLst>
            <pc:docMk/>
            <pc:sldMk cId="4041457393" sldId="268"/>
            <ac:spMk id="24" creationId="{8944F033-4D7D-A649-3025-FB21982606E4}"/>
          </ac:spMkLst>
        </pc:spChg>
        <pc:picChg chg="add del mod ord">
          <ac:chgData name="Maanasa Dharini" userId="cc476e982319ba06" providerId="LiveId" clId="{E069116C-C373-4692-BCD6-03C89B772B5A}" dt="2022-12-21T17:48:17.342" v="389" actId="478"/>
          <ac:picMkLst>
            <pc:docMk/>
            <pc:sldMk cId="4041457393" sldId="268"/>
            <ac:picMk id="7" creationId="{22C280DB-0F45-F6D0-BA0E-44B79F0ACD4D}"/>
          </ac:picMkLst>
        </pc:picChg>
        <pc:picChg chg="add del mod ord">
          <ac:chgData name="Maanasa Dharini" userId="cc476e982319ba06" providerId="LiveId" clId="{E069116C-C373-4692-BCD6-03C89B772B5A}" dt="2022-12-21T17:48:36.482" v="395" actId="478"/>
          <ac:picMkLst>
            <pc:docMk/>
            <pc:sldMk cId="4041457393" sldId="268"/>
            <ac:picMk id="9" creationId="{BF36481E-AC99-9E99-9AD1-C3E0C4C56BC6}"/>
          </ac:picMkLst>
        </pc:picChg>
        <pc:picChg chg="add del mod">
          <ac:chgData name="Maanasa Dharini" userId="cc476e982319ba06" providerId="LiveId" clId="{E069116C-C373-4692-BCD6-03C89B772B5A}" dt="2022-12-21T17:48:58.549" v="399" actId="478"/>
          <ac:picMkLst>
            <pc:docMk/>
            <pc:sldMk cId="4041457393" sldId="268"/>
            <ac:picMk id="15" creationId="{9736A1F1-8DFA-3797-CA9C-40C0E429BDAC}"/>
          </ac:picMkLst>
        </pc:picChg>
        <pc:picChg chg="del mod">
          <ac:chgData name="Maanasa Dharini" userId="cc476e982319ba06" providerId="LiveId" clId="{E069116C-C373-4692-BCD6-03C89B772B5A}" dt="2022-12-21T17:46:55.883" v="373" actId="478"/>
          <ac:picMkLst>
            <pc:docMk/>
            <pc:sldMk cId="4041457393" sldId="268"/>
            <ac:picMk id="22" creationId="{C121FEC8-E460-6B82-232C-FCB55F34DA7C}"/>
          </ac:picMkLst>
        </pc:picChg>
        <pc:picChg chg="add del mod">
          <ac:chgData name="Maanasa Dharini" userId="cc476e982319ba06" providerId="LiveId" clId="{E069116C-C373-4692-BCD6-03C89B772B5A}" dt="2022-12-21T17:49:42.880" v="407" actId="478"/>
          <ac:picMkLst>
            <pc:docMk/>
            <pc:sldMk cId="4041457393" sldId="268"/>
            <ac:picMk id="23" creationId="{5CA25694-2471-939D-ACCC-13A70EE9BC5A}"/>
          </ac:picMkLst>
        </pc:picChg>
        <pc:picChg chg="add del mod modCrop">
          <ac:chgData name="Maanasa Dharini" userId="cc476e982319ba06" providerId="LiveId" clId="{E069116C-C373-4692-BCD6-03C89B772B5A}" dt="2022-12-21T17:50:32.494" v="416" actId="478"/>
          <ac:picMkLst>
            <pc:docMk/>
            <pc:sldMk cId="4041457393" sldId="268"/>
            <ac:picMk id="26" creationId="{ACA5A25C-A9CD-AF3F-741D-3834DEE8248B}"/>
          </ac:picMkLst>
        </pc:picChg>
        <pc:picChg chg="add del mod">
          <ac:chgData name="Maanasa Dharini" userId="cc476e982319ba06" providerId="LiveId" clId="{E069116C-C373-4692-BCD6-03C89B772B5A}" dt="2022-12-21T17:50:46.135" v="420" actId="478"/>
          <ac:picMkLst>
            <pc:docMk/>
            <pc:sldMk cId="4041457393" sldId="268"/>
            <ac:picMk id="28" creationId="{545D49AF-0CFD-B993-7A8C-545AB2ADEB6C}"/>
          </ac:picMkLst>
        </pc:picChg>
        <pc:picChg chg="add mod modCrop">
          <ac:chgData name="Maanasa Dharini" userId="cc476e982319ba06" providerId="LiveId" clId="{E069116C-C373-4692-BCD6-03C89B772B5A}" dt="2022-12-21T17:51:31.784" v="429" actId="1076"/>
          <ac:picMkLst>
            <pc:docMk/>
            <pc:sldMk cId="4041457393" sldId="268"/>
            <ac:picMk id="30" creationId="{5A663716-34CE-9154-7B9C-010F591D2207}"/>
          </ac:picMkLst>
        </pc:picChg>
      </pc:sldChg>
      <pc:sldChg chg="modSp add del mod">
        <pc:chgData name="Maanasa Dharini" userId="cc476e982319ba06" providerId="LiveId" clId="{E069116C-C373-4692-BCD6-03C89B772B5A}" dt="2022-12-23T23:37:28.030" v="4163" actId="47"/>
        <pc:sldMkLst>
          <pc:docMk/>
          <pc:sldMk cId="3260611352" sldId="270"/>
        </pc:sldMkLst>
        <pc:spChg chg="mod">
          <ac:chgData name="Maanasa Dharini" userId="cc476e982319ba06" providerId="LiveId" clId="{E069116C-C373-4692-BCD6-03C89B772B5A}" dt="2022-12-23T22:20:11.275" v="3725" actId="1076"/>
          <ac:spMkLst>
            <pc:docMk/>
            <pc:sldMk cId="3260611352" sldId="270"/>
            <ac:spMk id="13" creationId="{96447938-7FB6-4750-890E-6E4730B33E84}"/>
          </ac:spMkLst>
        </pc:spChg>
      </pc:sldChg>
      <pc:sldChg chg="modSp del mod">
        <pc:chgData name="Maanasa Dharini" userId="cc476e982319ba06" providerId="LiveId" clId="{E069116C-C373-4692-BCD6-03C89B772B5A}" dt="2022-12-23T19:35:18.939" v="2032" actId="47"/>
        <pc:sldMkLst>
          <pc:docMk/>
          <pc:sldMk cId="4151769542" sldId="270"/>
        </pc:sldMkLst>
        <pc:picChg chg="mod">
          <ac:chgData name="Maanasa Dharini" userId="cc476e982319ba06" providerId="LiveId" clId="{E069116C-C373-4692-BCD6-03C89B772B5A}" dt="2022-12-21T17:56:58.410" v="592" actId="1076"/>
          <ac:picMkLst>
            <pc:docMk/>
            <pc:sldMk cId="4151769542" sldId="270"/>
            <ac:picMk id="30" creationId="{AAFF350A-77A4-2C88-ED02-4461EE725579}"/>
          </ac:picMkLst>
        </pc:picChg>
      </pc:sldChg>
      <pc:sldChg chg="add del">
        <pc:chgData name="Maanasa Dharini" userId="cc476e982319ba06" providerId="LiveId" clId="{E069116C-C373-4692-BCD6-03C89B772B5A}" dt="2022-12-23T22:17:26.411" v="3681" actId="47"/>
        <pc:sldMkLst>
          <pc:docMk/>
          <pc:sldMk cId="2732533740" sldId="271"/>
        </pc:sldMkLst>
      </pc:sldChg>
      <pc:sldChg chg="add del setBg">
        <pc:chgData name="Maanasa Dharini" userId="cc476e982319ba06" providerId="LiveId" clId="{E069116C-C373-4692-BCD6-03C89B772B5A}" dt="2022-12-23T20:47:37.584" v="2852"/>
        <pc:sldMkLst>
          <pc:docMk/>
          <pc:sldMk cId="3483999599" sldId="284"/>
        </pc:sldMkLst>
      </pc:sldChg>
      <pc:sldChg chg="del">
        <pc:chgData name="Maanasa Dharini" userId="cc476e982319ba06" providerId="LiveId" clId="{E069116C-C373-4692-BCD6-03C89B772B5A}" dt="2022-12-21T04:26:58.131" v="216" actId="47"/>
        <pc:sldMkLst>
          <pc:docMk/>
          <pc:sldMk cId="2835773453" sldId="288"/>
        </pc:sldMkLst>
      </pc:sldChg>
      <pc:sldChg chg="modSp del mod setBg">
        <pc:chgData name="Maanasa Dharini" userId="cc476e982319ba06" providerId="LiveId" clId="{E069116C-C373-4692-BCD6-03C89B772B5A}" dt="2022-12-23T18:45:19.570" v="871" actId="47"/>
        <pc:sldMkLst>
          <pc:docMk/>
          <pc:sldMk cId="2703902735" sldId="289"/>
        </pc:sldMkLst>
        <pc:spChg chg="mod">
          <ac:chgData name="Maanasa Dharini" userId="cc476e982319ba06" providerId="LiveId" clId="{E069116C-C373-4692-BCD6-03C89B772B5A}" dt="2022-12-23T18:41:31.535" v="828" actId="1076"/>
          <ac:spMkLst>
            <pc:docMk/>
            <pc:sldMk cId="2703902735" sldId="289"/>
            <ac:spMk id="2" creationId="{A6743E06-6825-C4D7-E633-627979BD8C53}"/>
          </ac:spMkLst>
        </pc:spChg>
        <pc:spChg chg="mod">
          <ac:chgData name="Maanasa Dharini" userId="cc476e982319ba06" providerId="LiveId" clId="{E069116C-C373-4692-BCD6-03C89B772B5A}" dt="2022-12-21T17:39:10.543" v="302" actId="207"/>
          <ac:spMkLst>
            <pc:docMk/>
            <pc:sldMk cId="2703902735" sldId="289"/>
            <ac:spMk id="17" creationId="{9B7C68D5-425C-4465-842E-6EC3B305DF8F}"/>
          </ac:spMkLst>
        </pc:spChg>
        <pc:spChg chg="mod">
          <ac:chgData name="Maanasa Dharini" userId="cc476e982319ba06" providerId="LiveId" clId="{E069116C-C373-4692-BCD6-03C89B772B5A}" dt="2022-12-21T17:39:14.986" v="303" actId="207"/>
          <ac:spMkLst>
            <pc:docMk/>
            <pc:sldMk cId="2703902735" sldId="289"/>
            <ac:spMk id="18" creationId="{37F7ED61-C894-4A41-AC49-EFA304B05229}"/>
          </ac:spMkLst>
        </pc:spChg>
      </pc:sldChg>
      <pc:sldChg chg="modSp del mod ord setBg">
        <pc:chgData name="Maanasa Dharini" userId="cc476e982319ba06" providerId="LiveId" clId="{E069116C-C373-4692-BCD6-03C89B772B5A}" dt="2022-12-23T23:23:54.101" v="3908" actId="47"/>
        <pc:sldMkLst>
          <pc:docMk/>
          <pc:sldMk cId="30060098" sldId="290"/>
        </pc:sldMkLst>
        <pc:picChg chg="mod">
          <ac:chgData name="Maanasa Dharini" userId="cc476e982319ba06" providerId="LiveId" clId="{E069116C-C373-4692-BCD6-03C89B772B5A}" dt="2022-12-21T16:58:57.356" v="268" actId="1036"/>
          <ac:picMkLst>
            <pc:docMk/>
            <pc:sldMk cId="30060098" sldId="290"/>
            <ac:picMk id="5" creationId="{7EEACF66-027A-C3AB-F503-4059883B9CB3}"/>
          </ac:picMkLst>
        </pc:picChg>
      </pc:sldChg>
      <pc:sldChg chg="addSp delSp modSp del mod modMedia setBg modClrScheme delAnim chgLayout">
        <pc:chgData name="Maanasa Dharini" userId="cc476e982319ba06" providerId="LiveId" clId="{E069116C-C373-4692-BCD6-03C89B772B5A}" dt="2023-01-24T23:36:01.418" v="7721" actId="47"/>
        <pc:sldMkLst>
          <pc:docMk/>
          <pc:sldMk cId="586167760" sldId="291"/>
        </pc:sldMkLst>
        <pc:spChg chg="mod">
          <ac:chgData name="Maanasa Dharini" userId="cc476e982319ba06" providerId="LiveId" clId="{E069116C-C373-4692-BCD6-03C89B772B5A}" dt="2022-12-21T18:14:13.343" v="732" actId="208"/>
          <ac:spMkLst>
            <pc:docMk/>
            <pc:sldMk cId="586167760" sldId="291"/>
            <ac:spMk id="39" creationId="{7913FFB8-3EF8-CF06-F87E-32E72E735321}"/>
          </ac:spMkLst>
        </pc:spChg>
        <pc:spChg chg="add del mod">
          <ac:chgData name="Maanasa Dharini" userId="cc476e982319ba06" providerId="LiveId" clId="{E069116C-C373-4692-BCD6-03C89B772B5A}" dt="2022-12-21T17:55:49.846" v="452" actId="26606"/>
          <ac:spMkLst>
            <pc:docMk/>
            <pc:sldMk cId="586167760" sldId="291"/>
            <ac:spMk id="45" creationId="{2047D8B6-E6EE-BB4B-BB74-1596A4793CB6}"/>
          </ac:spMkLst>
        </pc:spChg>
        <pc:spChg chg="add del mod">
          <ac:chgData name="Maanasa Dharini" userId="cc476e982319ba06" providerId="LiveId" clId="{E069116C-C373-4692-BCD6-03C89B772B5A}" dt="2022-12-21T17:55:49.846" v="452" actId="26606"/>
          <ac:spMkLst>
            <pc:docMk/>
            <pc:sldMk cId="586167760" sldId="291"/>
            <ac:spMk id="47" creationId="{B5016B6F-939B-A6CC-81D4-C7AA1256B9B1}"/>
          </ac:spMkLst>
        </pc:spChg>
        <pc:spChg chg="add del mod">
          <ac:chgData name="Maanasa Dharini" userId="cc476e982319ba06" providerId="LiveId" clId="{E069116C-C373-4692-BCD6-03C89B772B5A}" dt="2022-12-21T17:55:49.846" v="452" actId="26606"/>
          <ac:spMkLst>
            <pc:docMk/>
            <pc:sldMk cId="586167760" sldId="291"/>
            <ac:spMk id="49" creationId="{5264FFB0-BD2C-2041-AEDA-A65E5BF802E3}"/>
          </ac:spMkLst>
        </pc:spChg>
        <pc:spChg chg="add del mod">
          <ac:chgData name="Maanasa Dharini" userId="cc476e982319ba06" providerId="LiveId" clId="{E069116C-C373-4692-BCD6-03C89B772B5A}" dt="2022-12-21T17:55:49.846" v="452" actId="26606"/>
          <ac:spMkLst>
            <pc:docMk/>
            <pc:sldMk cId="586167760" sldId="291"/>
            <ac:spMk id="51" creationId="{DB34C2A2-A132-60A4-D4CC-E91B72F0DBE1}"/>
          </ac:spMkLst>
        </pc:spChg>
        <pc:spChg chg="add del mod">
          <ac:chgData name="Maanasa Dharini" userId="cc476e982319ba06" providerId="LiveId" clId="{E069116C-C373-4692-BCD6-03C89B772B5A}" dt="2022-12-21T17:55:49.846" v="452" actId="26606"/>
          <ac:spMkLst>
            <pc:docMk/>
            <pc:sldMk cId="586167760" sldId="291"/>
            <ac:spMk id="53" creationId="{778A2480-6938-96B9-CF20-5457C70489B0}"/>
          </ac:spMkLst>
        </pc:spChg>
        <pc:spChg chg="add del mod">
          <ac:chgData name="Maanasa Dharini" userId="cc476e982319ba06" providerId="LiveId" clId="{E069116C-C373-4692-BCD6-03C89B772B5A}" dt="2022-12-21T17:55:49.846" v="452" actId="26606"/>
          <ac:spMkLst>
            <pc:docMk/>
            <pc:sldMk cId="586167760" sldId="291"/>
            <ac:spMk id="55" creationId="{8E32A276-6688-15DD-7DBF-239B99A29CFE}"/>
          </ac:spMkLst>
        </pc:spChg>
        <pc:spChg chg="add del mod">
          <ac:chgData name="Maanasa Dharini" userId="cc476e982319ba06" providerId="LiveId" clId="{E069116C-C373-4692-BCD6-03C89B772B5A}" dt="2022-12-21T17:55:49.846" v="452" actId="26606"/>
          <ac:spMkLst>
            <pc:docMk/>
            <pc:sldMk cId="586167760" sldId="291"/>
            <ac:spMk id="57" creationId="{C769C232-B55C-F37B-344E-E6BB6AFAFC6C}"/>
          </ac:spMkLst>
        </pc:spChg>
        <pc:spChg chg="add del mod">
          <ac:chgData name="Maanasa Dharini" userId="cc476e982319ba06" providerId="LiveId" clId="{E069116C-C373-4692-BCD6-03C89B772B5A}" dt="2022-12-21T17:55:49.846" v="452" actId="26606"/>
          <ac:spMkLst>
            <pc:docMk/>
            <pc:sldMk cId="586167760" sldId="291"/>
            <ac:spMk id="59" creationId="{CE40E971-6D06-812B-1FAB-36C043783F8C}"/>
          </ac:spMkLst>
        </pc:spChg>
        <pc:spChg chg="add del mod">
          <ac:chgData name="Maanasa Dharini" userId="cc476e982319ba06" providerId="LiveId" clId="{E069116C-C373-4692-BCD6-03C89B772B5A}" dt="2022-12-21T17:55:49.846" v="452" actId="26606"/>
          <ac:spMkLst>
            <pc:docMk/>
            <pc:sldMk cId="586167760" sldId="291"/>
            <ac:spMk id="61" creationId="{BC3583CC-0AC8-F0BA-99C5-7DDB6D8C1027}"/>
          </ac:spMkLst>
        </pc:spChg>
        <pc:spChg chg="add del mod">
          <ac:chgData name="Maanasa Dharini" userId="cc476e982319ba06" providerId="LiveId" clId="{E069116C-C373-4692-BCD6-03C89B772B5A}" dt="2022-12-21T17:55:49.846" v="452" actId="26606"/>
          <ac:spMkLst>
            <pc:docMk/>
            <pc:sldMk cId="586167760" sldId="291"/>
            <ac:spMk id="63" creationId="{2F9B4A78-1683-AE9B-F8E3-7A1A230D3D6D}"/>
          </ac:spMkLst>
        </pc:spChg>
        <pc:picChg chg="add del mod">
          <ac:chgData name="Maanasa Dharini" userId="cc476e982319ba06" providerId="LiveId" clId="{E069116C-C373-4692-BCD6-03C89B772B5A}" dt="2022-12-21T17:55:19.184" v="443" actId="478"/>
          <ac:picMkLst>
            <pc:docMk/>
            <pc:sldMk cId="586167760" sldId="291"/>
            <ac:picMk id="38" creationId="{8CF5E83F-A562-088E-58F3-D2605DCCC329}"/>
          </ac:picMkLst>
        </pc:picChg>
        <pc:picChg chg="add del mod">
          <ac:chgData name="Maanasa Dharini" userId="cc476e982319ba06" providerId="LiveId" clId="{E069116C-C373-4692-BCD6-03C89B772B5A}" dt="2022-12-21T17:55:49.846" v="452" actId="26606"/>
          <ac:picMkLst>
            <pc:docMk/>
            <pc:sldMk cId="586167760" sldId="291"/>
            <ac:picMk id="41" creationId="{E73D9FA7-8A19-B288-3E2B-5F2704B1C0F7}"/>
          </ac:picMkLst>
        </pc:picChg>
      </pc:sldChg>
      <pc:sldChg chg="delSp modSp add del mod setBg">
        <pc:chgData name="Maanasa Dharini" userId="cc476e982319ba06" providerId="LiveId" clId="{E069116C-C373-4692-BCD6-03C89B772B5A}" dt="2022-12-24T00:34:32.839" v="4830" actId="47"/>
        <pc:sldMkLst>
          <pc:docMk/>
          <pc:sldMk cId="3197763602" sldId="292"/>
        </pc:sldMkLst>
        <pc:spChg chg="mod">
          <ac:chgData name="Maanasa Dharini" userId="cc476e982319ba06" providerId="LiveId" clId="{E069116C-C373-4692-BCD6-03C89B772B5A}" dt="2022-12-24T00:12:52.392" v="4523" actId="20577"/>
          <ac:spMkLst>
            <pc:docMk/>
            <pc:sldMk cId="3197763602" sldId="292"/>
            <ac:spMk id="2" creationId="{27A6F7BB-30A8-4980-AD4A-2FB0B53FA6C9}"/>
          </ac:spMkLst>
        </pc:spChg>
        <pc:spChg chg="del">
          <ac:chgData name="Maanasa Dharini" userId="cc476e982319ba06" providerId="LiveId" clId="{E069116C-C373-4692-BCD6-03C89B772B5A}" dt="2022-12-24T00:10:08.704" v="4483" actId="478"/>
          <ac:spMkLst>
            <pc:docMk/>
            <pc:sldMk cId="3197763602" sldId="292"/>
            <ac:spMk id="3" creationId="{72ACEAC8-9981-4A69-A3CD-BABCCC4776C4}"/>
          </ac:spMkLst>
        </pc:spChg>
        <pc:spChg chg="del">
          <ac:chgData name="Maanasa Dharini" userId="cc476e982319ba06" providerId="LiveId" clId="{E069116C-C373-4692-BCD6-03C89B772B5A}" dt="2022-12-24T00:10:08.704" v="4483" actId="478"/>
          <ac:spMkLst>
            <pc:docMk/>
            <pc:sldMk cId="3197763602" sldId="292"/>
            <ac:spMk id="4" creationId="{27164BDA-6240-43FA-897D-C5284AC3B0B3}"/>
          </ac:spMkLst>
        </pc:spChg>
        <pc:spChg chg="del">
          <ac:chgData name="Maanasa Dharini" userId="cc476e982319ba06" providerId="LiveId" clId="{E069116C-C373-4692-BCD6-03C89B772B5A}" dt="2022-12-24T00:10:08.704" v="4483" actId="478"/>
          <ac:spMkLst>
            <pc:docMk/>
            <pc:sldMk cId="3197763602" sldId="292"/>
            <ac:spMk id="5" creationId="{06B4E214-2330-4B23-B2DE-B23F90535ED4}"/>
          </ac:spMkLst>
        </pc:spChg>
        <pc:graphicFrameChg chg="mod">
          <ac:chgData name="Maanasa Dharini" userId="cc476e982319ba06" providerId="LiveId" clId="{E069116C-C373-4692-BCD6-03C89B772B5A}" dt="2022-12-24T00:10:24.046" v="4488" actId="20577"/>
          <ac:graphicFrameMkLst>
            <pc:docMk/>
            <pc:sldMk cId="3197763602" sldId="292"/>
            <ac:graphicFrameMk id="40" creationId="{2639E283-05D4-48C9-A81B-58E81C4669D7}"/>
          </ac:graphicFrameMkLst>
        </pc:graphicFrameChg>
      </pc:sldChg>
      <pc:sldChg chg="modSp mod">
        <pc:chgData name="Maanasa Dharini" userId="cc476e982319ba06" providerId="LiveId" clId="{E069116C-C373-4692-BCD6-03C89B772B5A}" dt="2023-02-07T21:06:27.652" v="12969" actId="1076"/>
        <pc:sldMkLst>
          <pc:docMk/>
          <pc:sldMk cId="2365296030" sldId="296"/>
        </pc:sldMkLst>
        <pc:spChg chg="mod">
          <ac:chgData name="Maanasa Dharini" userId="cc476e982319ba06" providerId="LiveId" clId="{E069116C-C373-4692-BCD6-03C89B772B5A}" dt="2023-02-07T21:06:27.652" v="12969" actId="1076"/>
          <ac:spMkLst>
            <pc:docMk/>
            <pc:sldMk cId="2365296030" sldId="296"/>
            <ac:spMk id="38" creationId="{365D1D81-A1FC-59DA-7505-0F37DD6FF8D9}"/>
          </ac:spMkLst>
        </pc:spChg>
        <pc:spChg chg="mod">
          <ac:chgData name="Maanasa Dharini" userId="cc476e982319ba06" providerId="LiveId" clId="{E069116C-C373-4692-BCD6-03C89B772B5A}" dt="2023-01-29T23:19:38.684" v="7725" actId="1076"/>
          <ac:spMkLst>
            <pc:docMk/>
            <pc:sldMk cId="2365296030" sldId="296"/>
            <ac:spMk id="40" creationId="{11E405AE-2AB1-38E6-01E2-581A9D2E4E41}"/>
          </ac:spMkLst>
        </pc:spChg>
      </pc:sldChg>
      <pc:sldChg chg="addSp delSp modSp del mod ord setBg">
        <pc:chgData name="Maanasa Dharini" userId="cc476e982319ba06" providerId="LiveId" clId="{E069116C-C373-4692-BCD6-03C89B772B5A}" dt="2022-12-23T23:27:47.040" v="4000" actId="47"/>
        <pc:sldMkLst>
          <pc:docMk/>
          <pc:sldMk cId="3080370526" sldId="304"/>
        </pc:sldMkLst>
        <pc:spChg chg="add del mod">
          <ac:chgData name="Maanasa Dharini" userId="cc476e982319ba06" providerId="LiveId" clId="{E069116C-C373-4692-BCD6-03C89B772B5A}" dt="2022-12-23T23:24:53.176" v="3919" actId="478"/>
          <ac:spMkLst>
            <pc:docMk/>
            <pc:sldMk cId="3080370526" sldId="304"/>
            <ac:spMk id="4" creationId="{C3E16B88-D9C6-BC28-E300-E6186A07EFF9}"/>
          </ac:spMkLst>
        </pc:spChg>
        <pc:picChg chg="del">
          <ac:chgData name="Maanasa Dharini" userId="cc476e982319ba06" providerId="LiveId" clId="{E069116C-C373-4692-BCD6-03C89B772B5A}" dt="2022-12-23T23:24:50.684" v="3918" actId="478"/>
          <ac:picMkLst>
            <pc:docMk/>
            <pc:sldMk cId="3080370526" sldId="304"/>
            <ac:picMk id="5" creationId="{4E61C995-F37F-57E7-1144-00CCCCCCCC93}"/>
          </ac:picMkLst>
        </pc:picChg>
      </pc:sldChg>
      <pc:sldChg chg="del ord setBg">
        <pc:chgData name="Maanasa Dharini" userId="cc476e982319ba06" providerId="LiveId" clId="{E069116C-C373-4692-BCD6-03C89B772B5A}" dt="2022-12-23T23:46:16.912" v="4236" actId="47"/>
        <pc:sldMkLst>
          <pc:docMk/>
          <pc:sldMk cId="3734787976" sldId="305"/>
        </pc:sldMkLst>
      </pc:sldChg>
      <pc:sldChg chg="del ord setBg">
        <pc:chgData name="Maanasa Dharini" userId="cc476e982319ba06" providerId="LiveId" clId="{E069116C-C373-4692-BCD6-03C89B772B5A}" dt="2022-12-23T23:48:29.167" v="4263" actId="47"/>
        <pc:sldMkLst>
          <pc:docMk/>
          <pc:sldMk cId="99232066" sldId="306"/>
        </pc:sldMkLst>
      </pc:sldChg>
      <pc:sldChg chg="del setBg">
        <pc:chgData name="Maanasa Dharini" userId="cc476e982319ba06" providerId="LiveId" clId="{E069116C-C373-4692-BCD6-03C89B772B5A}" dt="2022-12-23T23:51:42.647" v="4334" actId="47"/>
        <pc:sldMkLst>
          <pc:docMk/>
          <pc:sldMk cId="611737679" sldId="307"/>
        </pc:sldMkLst>
      </pc:sldChg>
      <pc:sldChg chg="addSp delSp modSp del mod">
        <pc:chgData name="Maanasa Dharini" userId="cc476e982319ba06" providerId="LiveId" clId="{E069116C-C373-4692-BCD6-03C89B772B5A}" dt="2022-12-23T19:39:53.362" v="2132" actId="47"/>
        <pc:sldMkLst>
          <pc:docMk/>
          <pc:sldMk cId="3370173515" sldId="308"/>
        </pc:sldMkLst>
        <pc:picChg chg="add del mod">
          <ac:chgData name="Maanasa Dharini" userId="cc476e982319ba06" providerId="LiveId" clId="{E069116C-C373-4692-BCD6-03C89B772B5A}" dt="2022-12-21T17:57:50.019" v="597" actId="478"/>
          <ac:picMkLst>
            <pc:docMk/>
            <pc:sldMk cId="3370173515" sldId="308"/>
            <ac:picMk id="3" creationId="{483A33DC-E655-5E52-302F-C36263FB8EBE}"/>
          </ac:picMkLst>
        </pc:picChg>
      </pc:sldChg>
      <pc:sldChg chg="modSp del mod">
        <pc:chgData name="Maanasa Dharini" userId="cc476e982319ba06" providerId="LiveId" clId="{E069116C-C373-4692-BCD6-03C89B772B5A}" dt="2022-12-24T01:07:39.865" v="5098" actId="47"/>
        <pc:sldMkLst>
          <pc:docMk/>
          <pc:sldMk cId="1564153946" sldId="309"/>
        </pc:sldMkLst>
        <pc:spChg chg="mod">
          <ac:chgData name="Maanasa Dharini" userId="cc476e982319ba06" providerId="LiveId" clId="{E069116C-C373-4692-BCD6-03C89B772B5A}" dt="2022-12-21T23:29:31.139" v="750" actId="20577"/>
          <ac:spMkLst>
            <pc:docMk/>
            <pc:sldMk cId="1564153946" sldId="309"/>
            <ac:spMk id="2" creationId="{B5D36D44-A08A-9A3D-B39F-BA91F9975471}"/>
          </ac:spMkLst>
        </pc:spChg>
        <pc:spChg chg="mod">
          <ac:chgData name="Maanasa Dharini" userId="cc476e982319ba06" providerId="LiveId" clId="{E069116C-C373-4692-BCD6-03C89B772B5A}" dt="2022-12-21T04:27:50.551" v="217" actId="2711"/>
          <ac:spMkLst>
            <pc:docMk/>
            <pc:sldMk cId="1564153946" sldId="309"/>
            <ac:spMk id="3" creationId="{DCA68202-7612-2E12-2AB4-E8926F3C650A}"/>
          </ac:spMkLst>
        </pc:spChg>
      </pc:sldChg>
      <pc:sldChg chg="delSp modSp del mod setBg">
        <pc:chgData name="Maanasa Dharini" userId="cc476e982319ba06" providerId="LiveId" clId="{E069116C-C373-4692-BCD6-03C89B772B5A}" dt="2022-12-23T19:40:26.609" v="2139" actId="47"/>
        <pc:sldMkLst>
          <pc:docMk/>
          <pc:sldMk cId="2635903814" sldId="310"/>
        </pc:sldMkLst>
        <pc:spChg chg="mod">
          <ac:chgData name="Maanasa Dharini" userId="cc476e982319ba06" providerId="LiveId" clId="{E069116C-C373-4692-BCD6-03C89B772B5A}" dt="2022-12-21T17:41:15.290" v="317" actId="208"/>
          <ac:spMkLst>
            <pc:docMk/>
            <pc:sldMk cId="2635903814" sldId="310"/>
            <ac:spMk id="2" creationId="{92FF1582-087C-2135-ACC4-590A9791AAFD}"/>
          </ac:spMkLst>
        </pc:spChg>
        <pc:picChg chg="del">
          <ac:chgData name="Maanasa Dharini" userId="cc476e982319ba06" providerId="LiveId" clId="{E069116C-C373-4692-BCD6-03C89B772B5A}" dt="2022-12-21T17:40:21.328" v="309" actId="478"/>
          <ac:picMkLst>
            <pc:docMk/>
            <pc:sldMk cId="2635903814" sldId="310"/>
            <ac:picMk id="4" creationId="{4B265EB3-E42D-49A6-5777-7E4F7C3B8F42}"/>
          </ac:picMkLst>
        </pc:picChg>
      </pc:sldChg>
      <pc:sldChg chg="addSp delSp modSp del mod setBg">
        <pc:chgData name="Maanasa Dharini" userId="cc476e982319ba06" providerId="LiveId" clId="{E069116C-C373-4692-BCD6-03C89B772B5A}" dt="2023-02-07T19:02:25.270" v="12339" actId="47"/>
        <pc:sldMkLst>
          <pc:docMk/>
          <pc:sldMk cId="467136751" sldId="311"/>
        </pc:sldMkLst>
        <pc:spChg chg="add mod">
          <ac:chgData name="Maanasa Dharini" userId="cc476e982319ba06" providerId="LiveId" clId="{E069116C-C373-4692-BCD6-03C89B772B5A}" dt="2023-02-07T18:12:47.866" v="11970" actId="1076"/>
          <ac:spMkLst>
            <pc:docMk/>
            <pc:sldMk cId="467136751" sldId="311"/>
            <ac:spMk id="2" creationId="{8754F228-A493-96F7-9394-DC7B83BB21E3}"/>
          </ac:spMkLst>
        </pc:spChg>
        <pc:spChg chg="del">
          <ac:chgData name="Maanasa Dharini" userId="cc476e982319ba06" providerId="LiveId" clId="{E069116C-C373-4692-BCD6-03C89B772B5A}" dt="2022-12-21T04:01:57.018" v="80" actId="478"/>
          <ac:spMkLst>
            <pc:docMk/>
            <pc:sldMk cId="467136751" sldId="311"/>
            <ac:spMk id="2" creationId="{E6757862-01B6-44E0-857B-CCD79BF294D8}"/>
          </ac:spMkLst>
        </pc:spChg>
        <pc:spChg chg="del">
          <ac:chgData name="Maanasa Dharini" userId="cc476e982319ba06" providerId="LiveId" clId="{E069116C-C373-4692-BCD6-03C89B772B5A}" dt="2022-12-21T04:01:57.018" v="80" actId="478"/>
          <ac:spMkLst>
            <pc:docMk/>
            <pc:sldMk cId="467136751" sldId="311"/>
            <ac:spMk id="3" creationId="{79CBD836-AB66-FDF2-E33D-9FAE9373901D}"/>
          </ac:spMkLst>
        </pc:spChg>
        <pc:spChg chg="add mod">
          <ac:chgData name="Maanasa Dharini" userId="cc476e982319ba06" providerId="LiveId" clId="{E069116C-C373-4692-BCD6-03C89B772B5A}" dt="2023-02-06T22:12:06.415" v="8046" actId="1076"/>
          <ac:spMkLst>
            <pc:docMk/>
            <pc:sldMk cId="467136751" sldId="311"/>
            <ac:spMk id="4" creationId="{CDF04CA3-C239-5FF1-669B-189679AD729C}"/>
          </ac:spMkLst>
        </pc:spChg>
        <pc:spChg chg="del">
          <ac:chgData name="Maanasa Dharini" userId="cc476e982319ba06" providerId="LiveId" clId="{E069116C-C373-4692-BCD6-03C89B772B5A}" dt="2022-12-21T04:01:57.018" v="80" actId="478"/>
          <ac:spMkLst>
            <pc:docMk/>
            <pc:sldMk cId="467136751" sldId="311"/>
            <ac:spMk id="4" creationId="{EB1094B8-AD9B-BC8D-9454-5CAA811A8FAB}"/>
          </ac:spMkLst>
        </pc:spChg>
        <pc:spChg chg="add mod">
          <ac:chgData name="Maanasa Dharini" userId="cc476e982319ba06" providerId="LiveId" clId="{E069116C-C373-4692-BCD6-03C89B772B5A}" dt="2023-02-07T18:13:16.774" v="11973" actId="1582"/>
          <ac:spMkLst>
            <pc:docMk/>
            <pc:sldMk cId="467136751" sldId="311"/>
            <ac:spMk id="5" creationId="{230837CF-8D22-E947-2239-690EA07E0DAD}"/>
          </ac:spMkLst>
        </pc:spChg>
        <pc:spChg chg="del mod">
          <ac:chgData name="Maanasa Dharini" userId="cc476e982319ba06" providerId="LiveId" clId="{E069116C-C373-4692-BCD6-03C89B772B5A}" dt="2022-12-21T04:01:57.018" v="80" actId="478"/>
          <ac:spMkLst>
            <pc:docMk/>
            <pc:sldMk cId="467136751" sldId="311"/>
            <ac:spMk id="6" creationId="{3AD31B5A-3055-7781-D2FF-108C05FDC372}"/>
          </ac:spMkLst>
        </pc:spChg>
        <pc:picChg chg="add mod modCrop">
          <ac:chgData name="Maanasa Dharini" userId="cc476e982319ba06" providerId="LiveId" clId="{E069116C-C373-4692-BCD6-03C89B772B5A}" dt="2023-02-07T18:42:53" v="12101" actId="1076"/>
          <ac:picMkLst>
            <pc:docMk/>
            <pc:sldMk cId="467136751" sldId="311"/>
            <ac:picMk id="3" creationId="{43D68119-9724-468A-73BD-C493740611E6}"/>
          </ac:picMkLst>
        </pc:picChg>
        <pc:picChg chg="add del mod">
          <ac:chgData name="Maanasa Dharini" userId="cc476e982319ba06" providerId="LiveId" clId="{E069116C-C373-4692-BCD6-03C89B772B5A}" dt="2022-12-21T04:01:53.173" v="79" actId="478"/>
          <ac:picMkLst>
            <pc:docMk/>
            <pc:sldMk cId="467136751" sldId="311"/>
            <ac:picMk id="5" creationId="{445B96D9-51EF-00FF-1C86-302B51E33142}"/>
          </ac:picMkLst>
        </pc:picChg>
        <pc:picChg chg="add del mod">
          <ac:chgData name="Maanasa Dharini" userId="cc476e982319ba06" providerId="LiveId" clId="{E069116C-C373-4692-BCD6-03C89B772B5A}" dt="2022-12-21T04:02:10.830" v="85" actId="931"/>
          <ac:picMkLst>
            <pc:docMk/>
            <pc:sldMk cId="467136751" sldId="311"/>
            <ac:picMk id="8" creationId="{65221544-EFF8-7964-75D7-35E928EA0DA8}"/>
          </ac:picMkLst>
        </pc:picChg>
        <pc:picChg chg="add del mod modCrop">
          <ac:chgData name="Maanasa Dharini" userId="cc476e982319ba06" providerId="LiveId" clId="{E069116C-C373-4692-BCD6-03C89B772B5A}" dt="2023-02-06T20:19:28.290" v="7849" actId="478"/>
          <ac:picMkLst>
            <pc:docMk/>
            <pc:sldMk cId="467136751" sldId="311"/>
            <ac:picMk id="10" creationId="{858461C3-4425-DB61-43F5-B9CC3ABDF6F0}"/>
          </ac:picMkLst>
        </pc:picChg>
      </pc:sldChg>
      <pc:sldChg chg="modSp del mod setBg">
        <pc:chgData name="Maanasa Dharini" userId="cc476e982319ba06" providerId="LiveId" clId="{E069116C-C373-4692-BCD6-03C89B772B5A}" dt="2022-12-23T20:01:09.926" v="2360" actId="47"/>
        <pc:sldMkLst>
          <pc:docMk/>
          <pc:sldMk cId="2155991127" sldId="314"/>
        </pc:sldMkLst>
        <pc:spChg chg="mod">
          <ac:chgData name="Maanasa Dharini" userId="cc476e982319ba06" providerId="LiveId" clId="{E069116C-C373-4692-BCD6-03C89B772B5A}" dt="2022-12-21T17:41:59.662" v="321" actId="207"/>
          <ac:spMkLst>
            <pc:docMk/>
            <pc:sldMk cId="2155991127" sldId="314"/>
            <ac:spMk id="4" creationId="{95C8D6AD-468C-9EF5-699E-65AA6A4B558D}"/>
          </ac:spMkLst>
        </pc:spChg>
      </pc:sldChg>
      <pc:sldChg chg="modSp del mod setBg">
        <pc:chgData name="Maanasa Dharini" userId="cc476e982319ba06" providerId="LiveId" clId="{E069116C-C373-4692-BCD6-03C89B772B5A}" dt="2022-12-23T21:50:40.056" v="3662" actId="47"/>
        <pc:sldMkLst>
          <pc:docMk/>
          <pc:sldMk cId="2922729180" sldId="316"/>
        </pc:sldMkLst>
        <pc:spChg chg="mod">
          <ac:chgData name="Maanasa Dharini" userId="cc476e982319ba06" providerId="LiveId" clId="{E069116C-C373-4692-BCD6-03C89B772B5A}" dt="2022-12-23T20:47:53.350" v="2864" actId="1076"/>
          <ac:spMkLst>
            <pc:docMk/>
            <pc:sldMk cId="2922729180" sldId="316"/>
            <ac:spMk id="3" creationId="{259E5E2C-84CF-0BA6-B666-9E39202720A2}"/>
          </ac:spMkLst>
        </pc:spChg>
      </pc:sldChg>
      <pc:sldChg chg="add del">
        <pc:chgData name="Maanasa Dharini" userId="cc476e982319ba06" providerId="LiveId" clId="{E069116C-C373-4692-BCD6-03C89B772B5A}" dt="2022-12-28T01:47:13.715" v="7659" actId="47"/>
        <pc:sldMkLst>
          <pc:docMk/>
          <pc:sldMk cId="2225085220" sldId="318"/>
        </pc:sldMkLst>
      </pc:sldChg>
      <pc:sldChg chg="modSp del mod ord">
        <pc:chgData name="Maanasa Dharini" userId="cc476e982319ba06" providerId="LiveId" clId="{E069116C-C373-4692-BCD6-03C89B772B5A}" dt="2022-12-23T20:40:25.909" v="2741" actId="47"/>
        <pc:sldMkLst>
          <pc:docMk/>
          <pc:sldMk cId="3009478132" sldId="319"/>
        </pc:sldMkLst>
        <pc:picChg chg="mod">
          <ac:chgData name="Maanasa Dharini" userId="cc476e982319ba06" providerId="LiveId" clId="{E069116C-C373-4692-BCD6-03C89B772B5A}" dt="2022-12-23T20:22:03.161" v="2642" actId="1076"/>
          <ac:picMkLst>
            <pc:docMk/>
            <pc:sldMk cId="3009478132" sldId="319"/>
            <ac:picMk id="4" creationId="{307C9AEB-6827-E438-857A-0DE2C4E6B168}"/>
          </ac:picMkLst>
        </pc:picChg>
      </pc:sldChg>
      <pc:sldChg chg="del">
        <pc:chgData name="Maanasa Dharini" userId="cc476e982319ba06" providerId="LiveId" clId="{E069116C-C373-4692-BCD6-03C89B772B5A}" dt="2022-12-24T00:08:32.366" v="4480" actId="47"/>
        <pc:sldMkLst>
          <pc:docMk/>
          <pc:sldMk cId="727411067" sldId="320"/>
        </pc:sldMkLst>
      </pc:sldChg>
      <pc:sldChg chg="addSp delSp modSp del mod">
        <pc:chgData name="Maanasa Dharini" userId="cc476e982319ba06" providerId="LiveId" clId="{E069116C-C373-4692-BCD6-03C89B772B5A}" dt="2022-12-21T17:43:22.027" v="358" actId="47"/>
        <pc:sldMkLst>
          <pc:docMk/>
          <pc:sldMk cId="2983879045" sldId="321"/>
        </pc:sldMkLst>
        <pc:picChg chg="add del mod">
          <ac:chgData name="Maanasa Dharini" userId="cc476e982319ba06" providerId="LiveId" clId="{E069116C-C373-4692-BCD6-03C89B772B5A}" dt="2022-12-21T17:42:14.799" v="323" actId="478"/>
          <ac:picMkLst>
            <pc:docMk/>
            <pc:sldMk cId="2983879045" sldId="321"/>
            <ac:picMk id="2" creationId="{4174A921-AB29-F502-DC9C-3BA0A11BDB35}"/>
          </ac:picMkLst>
        </pc:picChg>
      </pc:sldChg>
      <pc:sldChg chg="del setBg">
        <pc:chgData name="Maanasa Dharini" userId="cc476e982319ba06" providerId="LiveId" clId="{E069116C-C373-4692-BCD6-03C89B772B5A}" dt="2022-12-23T21:39:01.911" v="3531" actId="47"/>
        <pc:sldMkLst>
          <pc:docMk/>
          <pc:sldMk cId="3991165790" sldId="322"/>
        </pc:sldMkLst>
      </pc:sldChg>
      <pc:sldChg chg="del setBg">
        <pc:chgData name="Maanasa Dharini" userId="cc476e982319ba06" providerId="LiveId" clId="{E069116C-C373-4692-BCD6-03C89B772B5A}" dt="2022-12-23T21:37:37.107" v="3530" actId="47"/>
        <pc:sldMkLst>
          <pc:docMk/>
          <pc:sldMk cId="1358083258" sldId="323"/>
        </pc:sldMkLst>
      </pc:sldChg>
      <pc:sldChg chg="del setBg">
        <pc:chgData name="Maanasa Dharini" userId="cc476e982319ba06" providerId="LiveId" clId="{E069116C-C373-4692-BCD6-03C89B772B5A}" dt="2022-12-23T21:50:43.130" v="3663" actId="47"/>
        <pc:sldMkLst>
          <pc:docMk/>
          <pc:sldMk cId="2204242069" sldId="324"/>
        </pc:sldMkLst>
      </pc:sldChg>
      <pc:sldChg chg="add del setBg">
        <pc:chgData name="Maanasa Dharini" userId="cc476e982319ba06" providerId="LiveId" clId="{E069116C-C373-4692-BCD6-03C89B772B5A}" dt="2022-12-23T21:51:23.061" v="3666" actId="47"/>
        <pc:sldMkLst>
          <pc:docMk/>
          <pc:sldMk cId="935231232" sldId="325"/>
        </pc:sldMkLst>
      </pc:sldChg>
      <pc:sldChg chg="modSp del mod">
        <pc:chgData name="Maanasa Dharini" userId="cc476e982319ba06" providerId="LiveId" clId="{E069116C-C373-4692-BCD6-03C89B772B5A}" dt="2022-12-23T20:46:35.370" v="2841" actId="47"/>
        <pc:sldMkLst>
          <pc:docMk/>
          <pc:sldMk cId="1913480682" sldId="326"/>
        </pc:sldMkLst>
        <pc:spChg chg="mod">
          <ac:chgData name="Maanasa Dharini" userId="cc476e982319ba06" providerId="LiveId" clId="{E069116C-C373-4692-BCD6-03C89B772B5A}" dt="2022-12-23T20:36:34.027" v="2702" actId="207"/>
          <ac:spMkLst>
            <pc:docMk/>
            <pc:sldMk cId="1913480682" sldId="326"/>
            <ac:spMk id="3" creationId="{2420EA6F-1FBE-E12B-C90B-0EA21367B19B}"/>
          </ac:spMkLst>
        </pc:spChg>
      </pc:sldChg>
      <pc:sldChg chg="addSp delSp modSp mod">
        <pc:chgData name="Maanasa Dharini" userId="cc476e982319ba06" providerId="LiveId" clId="{E069116C-C373-4692-BCD6-03C89B772B5A}" dt="2023-02-07T21:34:18.173" v="13078" actId="1076"/>
        <pc:sldMkLst>
          <pc:docMk/>
          <pc:sldMk cId="270058293" sldId="328"/>
        </pc:sldMkLst>
        <pc:spChg chg="add del mod">
          <ac:chgData name="Maanasa Dharini" userId="cc476e982319ba06" providerId="LiveId" clId="{E069116C-C373-4692-BCD6-03C89B772B5A}" dt="2023-02-06T21:59:51.539" v="8018" actId="478"/>
          <ac:spMkLst>
            <pc:docMk/>
            <pc:sldMk cId="270058293" sldId="328"/>
            <ac:spMk id="3" creationId="{86E1E0FA-4C7B-6870-2196-BEF07A9B96D4}"/>
          </ac:spMkLst>
        </pc:spChg>
        <pc:spChg chg="add del mod">
          <ac:chgData name="Maanasa Dharini" userId="cc476e982319ba06" providerId="LiveId" clId="{E069116C-C373-4692-BCD6-03C89B772B5A}" dt="2023-02-07T21:33:30.880" v="13068" actId="478"/>
          <ac:spMkLst>
            <pc:docMk/>
            <pc:sldMk cId="270058293" sldId="328"/>
            <ac:spMk id="5" creationId="{F18E3130-52CD-65E5-62DC-D1B2CC770A88}"/>
          </ac:spMkLst>
        </pc:spChg>
        <pc:spChg chg="add del mod">
          <ac:chgData name="Maanasa Dharini" userId="cc476e982319ba06" providerId="LiveId" clId="{E069116C-C373-4692-BCD6-03C89B772B5A}" dt="2023-02-07T21:33:30.880" v="13068" actId="478"/>
          <ac:spMkLst>
            <pc:docMk/>
            <pc:sldMk cId="270058293" sldId="328"/>
            <ac:spMk id="7" creationId="{FA709F93-28A6-923E-BC17-24884D9657F7}"/>
          </ac:spMkLst>
        </pc:spChg>
        <pc:spChg chg="add del mod">
          <ac:chgData name="Maanasa Dharini" userId="cc476e982319ba06" providerId="LiveId" clId="{E069116C-C373-4692-BCD6-03C89B772B5A}" dt="2023-02-07T21:33:47.442" v="13071" actId="478"/>
          <ac:spMkLst>
            <pc:docMk/>
            <pc:sldMk cId="270058293" sldId="328"/>
            <ac:spMk id="8" creationId="{78CB0A6E-C069-71F6-2E48-069B5D2CBD98}"/>
          </ac:spMkLst>
        </pc:spChg>
        <pc:spChg chg="add del mod">
          <ac:chgData name="Maanasa Dharini" userId="cc476e982319ba06" providerId="LiveId" clId="{E069116C-C373-4692-BCD6-03C89B772B5A}" dt="2023-02-07T21:33:26.089" v="13067" actId="1076"/>
          <ac:spMkLst>
            <pc:docMk/>
            <pc:sldMk cId="270058293" sldId="328"/>
            <ac:spMk id="9" creationId="{4E4F24A1-3552-6493-E769-B8FC6B5DC36F}"/>
          </ac:spMkLst>
        </pc:spChg>
        <pc:spChg chg="add del mod">
          <ac:chgData name="Maanasa Dharini" userId="cc476e982319ba06" providerId="LiveId" clId="{E069116C-C373-4692-BCD6-03C89B772B5A}" dt="2023-02-07T21:33:36.233" v="13069" actId="478"/>
          <ac:spMkLst>
            <pc:docMk/>
            <pc:sldMk cId="270058293" sldId="328"/>
            <ac:spMk id="10" creationId="{E8B3BAE7-11A9-B6CF-E973-C59213B065FC}"/>
          </ac:spMkLst>
        </pc:spChg>
        <pc:spChg chg="add del mod">
          <ac:chgData name="Maanasa Dharini" userId="cc476e982319ba06" providerId="LiveId" clId="{E069116C-C373-4692-BCD6-03C89B772B5A}" dt="2023-02-07T21:33:49.757" v="13072" actId="478"/>
          <ac:spMkLst>
            <pc:docMk/>
            <pc:sldMk cId="270058293" sldId="328"/>
            <ac:spMk id="11" creationId="{196E34DB-00A7-233D-AEC2-06488A4AE9DA}"/>
          </ac:spMkLst>
        </pc:spChg>
        <pc:picChg chg="add del mod">
          <ac:chgData name="Maanasa Dharini" userId="cc476e982319ba06" providerId="LiveId" clId="{E069116C-C373-4692-BCD6-03C89B772B5A}" dt="2023-02-07T21:33:41.940" v="13070" actId="478"/>
          <ac:picMkLst>
            <pc:docMk/>
            <pc:sldMk cId="270058293" sldId="328"/>
            <ac:picMk id="2" creationId="{B4EC531F-78DC-6EE0-253C-8D89EF995637}"/>
          </ac:picMkLst>
        </pc:picChg>
        <pc:picChg chg="add del mod">
          <ac:chgData name="Maanasa Dharini" userId="cc476e982319ba06" providerId="LiveId" clId="{E069116C-C373-4692-BCD6-03C89B772B5A}" dt="2023-02-07T21:33:14.458" v="13064" actId="478"/>
          <ac:picMkLst>
            <pc:docMk/>
            <pc:sldMk cId="270058293" sldId="328"/>
            <ac:picMk id="3" creationId="{81FA1C1B-0ACF-D782-C6C0-61F16DEA708C}"/>
          </ac:picMkLst>
        </pc:picChg>
        <pc:picChg chg="add del mod">
          <ac:chgData name="Maanasa Dharini" userId="cc476e982319ba06" providerId="LiveId" clId="{E069116C-C373-4692-BCD6-03C89B772B5A}" dt="2023-02-07T21:33:36.233" v="13069" actId="478"/>
          <ac:picMkLst>
            <pc:docMk/>
            <pc:sldMk cId="270058293" sldId="328"/>
            <ac:picMk id="4" creationId="{4974F780-08B0-8B74-41AB-4440EF31D509}"/>
          </ac:picMkLst>
        </pc:picChg>
        <pc:picChg chg="add del mod modCrop">
          <ac:chgData name="Maanasa Dharini" userId="cc476e982319ba06" providerId="LiveId" clId="{E069116C-C373-4692-BCD6-03C89B772B5A}" dt="2023-02-07T21:33:36.233" v="13069" actId="478"/>
          <ac:picMkLst>
            <pc:docMk/>
            <pc:sldMk cId="270058293" sldId="328"/>
            <ac:picMk id="6" creationId="{A2911A27-DB47-F38B-8530-030CD15A30B6}"/>
          </ac:picMkLst>
        </pc:picChg>
        <pc:picChg chg="add mod">
          <ac:chgData name="Maanasa Dharini" userId="cc476e982319ba06" providerId="LiveId" clId="{E069116C-C373-4692-BCD6-03C89B772B5A}" dt="2023-02-07T21:34:18.173" v="13078" actId="1076"/>
          <ac:picMkLst>
            <pc:docMk/>
            <pc:sldMk cId="270058293" sldId="328"/>
            <ac:picMk id="12" creationId="{88D437E0-DC65-5CF3-D314-3E7BB46E692C}"/>
          </ac:picMkLst>
        </pc:picChg>
        <pc:picChg chg="del">
          <ac:chgData name="Maanasa Dharini" userId="cc476e982319ba06" providerId="LiveId" clId="{E069116C-C373-4692-BCD6-03C89B772B5A}" dt="2022-12-21T17:59:32.680" v="607" actId="478"/>
          <ac:picMkLst>
            <pc:docMk/>
            <pc:sldMk cId="270058293" sldId="328"/>
            <ac:picMk id="13" creationId="{79CB8646-9D9B-748F-3BE5-F5493FB6AC3B}"/>
          </ac:picMkLst>
        </pc:picChg>
        <pc:picChg chg="del">
          <ac:chgData name="Maanasa Dharini" userId="cc476e982319ba06" providerId="LiveId" clId="{E069116C-C373-4692-BCD6-03C89B772B5A}" dt="2022-12-21T17:59:34.445" v="608" actId="478"/>
          <ac:picMkLst>
            <pc:docMk/>
            <pc:sldMk cId="270058293" sldId="328"/>
            <ac:picMk id="16" creationId="{FA52A11E-2416-3573-5E5E-0799F847A9EE}"/>
          </ac:picMkLst>
        </pc:picChg>
        <pc:picChg chg="del">
          <ac:chgData name="Maanasa Dharini" userId="cc476e982319ba06" providerId="LiveId" clId="{E069116C-C373-4692-BCD6-03C89B772B5A}" dt="2022-12-21T17:59:19.857" v="605" actId="478"/>
          <ac:picMkLst>
            <pc:docMk/>
            <pc:sldMk cId="270058293" sldId="328"/>
            <ac:picMk id="19" creationId="{795513D4-BE56-0BB8-4897-89196B951FAE}"/>
          </ac:picMkLst>
        </pc:picChg>
        <pc:picChg chg="del">
          <ac:chgData name="Maanasa Dharini" userId="cc476e982319ba06" providerId="LiveId" clId="{E069116C-C373-4692-BCD6-03C89B772B5A}" dt="2022-12-21T17:59:44.060" v="612" actId="478"/>
          <ac:picMkLst>
            <pc:docMk/>
            <pc:sldMk cId="270058293" sldId="328"/>
            <ac:picMk id="21" creationId="{D5EB18FD-F155-F669-5233-55A8A8906260}"/>
          </ac:picMkLst>
        </pc:picChg>
        <pc:picChg chg="add del mod">
          <ac:chgData name="Maanasa Dharini" userId="cc476e982319ba06" providerId="LiveId" clId="{E069116C-C373-4692-BCD6-03C89B772B5A}" dt="2023-02-07T21:33:41.940" v="13070" actId="478"/>
          <ac:picMkLst>
            <pc:docMk/>
            <pc:sldMk cId="270058293" sldId="328"/>
            <ac:picMk id="23" creationId="{04F4A15D-759F-63D0-3432-620EA330901A}"/>
          </ac:picMkLst>
        </pc:picChg>
        <pc:picChg chg="add del mod">
          <ac:chgData name="Maanasa Dharini" userId="cc476e982319ba06" providerId="LiveId" clId="{E069116C-C373-4692-BCD6-03C89B772B5A}" dt="2023-02-07T21:33:36.233" v="13069" actId="478"/>
          <ac:picMkLst>
            <pc:docMk/>
            <pc:sldMk cId="270058293" sldId="328"/>
            <ac:picMk id="25" creationId="{A9B8F432-6114-D3F5-2AEA-5548FCA0782D}"/>
          </ac:picMkLst>
        </pc:picChg>
      </pc:sldChg>
      <pc:sldChg chg="addSp delSp modSp del mod">
        <pc:chgData name="Maanasa Dharini" userId="cc476e982319ba06" providerId="LiveId" clId="{E069116C-C373-4692-BCD6-03C89B772B5A}" dt="2023-01-06T03:05:37.225" v="7707" actId="47"/>
        <pc:sldMkLst>
          <pc:docMk/>
          <pc:sldMk cId="1689381970" sldId="329"/>
        </pc:sldMkLst>
        <pc:picChg chg="mod">
          <ac:chgData name="Maanasa Dharini" userId="cc476e982319ba06" providerId="LiveId" clId="{E069116C-C373-4692-BCD6-03C89B772B5A}" dt="2022-12-24T21:58:10.935" v="5127" actId="1076"/>
          <ac:picMkLst>
            <pc:docMk/>
            <pc:sldMk cId="1689381970" sldId="329"/>
            <ac:picMk id="3" creationId="{FE4F521E-FDE2-2534-76FE-43DF6360FE9F}"/>
          </ac:picMkLst>
        </pc:picChg>
        <pc:picChg chg="add del mod">
          <ac:chgData name="Maanasa Dharini" userId="cc476e982319ba06" providerId="LiveId" clId="{E069116C-C373-4692-BCD6-03C89B772B5A}" dt="2022-12-24T22:03:33.226" v="5193" actId="478"/>
          <ac:picMkLst>
            <pc:docMk/>
            <pc:sldMk cId="1689381970" sldId="329"/>
            <ac:picMk id="4" creationId="{AC816ADC-D4F5-D0B1-70B7-0BA792AA6042}"/>
          </ac:picMkLst>
        </pc:picChg>
      </pc:sldChg>
      <pc:sldChg chg="del">
        <pc:chgData name="Maanasa Dharini" userId="cc476e982319ba06" providerId="LiveId" clId="{E069116C-C373-4692-BCD6-03C89B772B5A}" dt="2022-12-23T19:09:43.892" v="1528" actId="47"/>
        <pc:sldMkLst>
          <pc:docMk/>
          <pc:sldMk cId="2897203863" sldId="331"/>
        </pc:sldMkLst>
      </pc:sldChg>
      <pc:sldChg chg="addSp delSp modSp del mod setBg">
        <pc:chgData name="Maanasa Dharini" userId="cc476e982319ba06" providerId="LiveId" clId="{E069116C-C373-4692-BCD6-03C89B772B5A}" dt="2022-12-23T19:35:12.234" v="2031" actId="47"/>
        <pc:sldMkLst>
          <pc:docMk/>
          <pc:sldMk cId="3346691479" sldId="332"/>
        </pc:sldMkLst>
        <pc:spChg chg="add del">
          <ac:chgData name="Maanasa Dharini" userId="cc476e982319ba06" providerId="LiveId" clId="{E069116C-C373-4692-BCD6-03C89B772B5A}" dt="2022-12-23T19:10:15.346" v="1530" actId="22"/>
          <ac:spMkLst>
            <pc:docMk/>
            <pc:sldMk cId="3346691479" sldId="332"/>
            <ac:spMk id="3" creationId="{B86E4662-08D6-EC99-1858-69DB1F0EF1D1}"/>
          </ac:spMkLst>
        </pc:spChg>
        <pc:spChg chg="add del mod">
          <ac:chgData name="Maanasa Dharini" userId="cc476e982319ba06" providerId="LiveId" clId="{E069116C-C373-4692-BCD6-03C89B772B5A}" dt="2022-12-23T19:10:26.073" v="1536" actId="22"/>
          <ac:spMkLst>
            <pc:docMk/>
            <pc:sldMk cId="3346691479" sldId="332"/>
            <ac:spMk id="5" creationId="{6766CFAE-6B3B-11ED-CAE9-6802513C5377}"/>
          </ac:spMkLst>
        </pc:spChg>
        <pc:spChg chg="add del mod">
          <ac:chgData name="Maanasa Dharini" userId="cc476e982319ba06" providerId="LiveId" clId="{E069116C-C373-4692-BCD6-03C89B772B5A}" dt="2022-12-23T19:29:50.071" v="1792" actId="478"/>
          <ac:spMkLst>
            <pc:docMk/>
            <pc:sldMk cId="3346691479" sldId="332"/>
            <ac:spMk id="17" creationId="{CE3E44F6-F9D9-A2A1-CFFF-5FA2B4230B8D}"/>
          </ac:spMkLst>
        </pc:spChg>
        <pc:spChg chg="del mod">
          <ac:chgData name="Maanasa Dharini" userId="cc476e982319ba06" providerId="LiveId" clId="{E069116C-C373-4692-BCD6-03C89B772B5A}" dt="2022-12-23T19:29:47.203" v="1791" actId="478"/>
          <ac:spMkLst>
            <pc:docMk/>
            <pc:sldMk cId="3346691479" sldId="332"/>
            <ac:spMk id="20" creationId="{E42B77E8-86D2-4C4A-92F3-FA50CA29AA64}"/>
          </ac:spMkLst>
        </pc:spChg>
        <pc:graphicFrameChg chg="add del mod">
          <ac:chgData name="Maanasa Dharini" userId="cc476e982319ba06" providerId="LiveId" clId="{E069116C-C373-4692-BCD6-03C89B772B5A}" dt="2022-12-23T19:24:38.853" v="1621" actId="12084"/>
          <ac:graphicFrameMkLst>
            <pc:docMk/>
            <pc:sldMk cId="3346691479" sldId="332"/>
            <ac:graphicFrameMk id="11" creationId="{8248F50C-C68F-E9B6-5797-A6E55126E180}"/>
          </ac:graphicFrameMkLst>
        </pc:graphicFrameChg>
        <pc:graphicFrameChg chg="add del mod">
          <ac:chgData name="Maanasa Dharini" userId="cc476e982319ba06" providerId="LiveId" clId="{E069116C-C373-4692-BCD6-03C89B772B5A}" dt="2022-12-23T19:25:16.787" v="1625" actId="12084"/>
          <ac:graphicFrameMkLst>
            <pc:docMk/>
            <pc:sldMk cId="3346691479" sldId="332"/>
            <ac:graphicFrameMk id="12" creationId="{23CD86F4-72E6-FB6F-DA15-A36CC311BC5A}"/>
          </ac:graphicFrameMkLst>
        </pc:graphicFrameChg>
        <pc:graphicFrameChg chg="add mod">
          <ac:chgData name="Maanasa Dharini" userId="cc476e982319ba06" providerId="LiveId" clId="{E069116C-C373-4692-BCD6-03C89B772B5A}" dt="2022-12-23T19:27:08.060" v="1699" actId="20577"/>
          <ac:graphicFrameMkLst>
            <pc:docMk/>
            <pc:sldMk cId="3346691479" sldId="332"/>
            <ac:graphicFrameMk id="13" creationId="{8EF58439-A99B-05A0-03EA-CF191AA1D843}"/>
          </ac:graphicFrameMkLst>
        </pc:graphicFrameChg>
        <pc:graphicFrameChg chg="add mod">
          <ac:chgData name="Maanasa Dharini" userId="cc476e982319ba06" providerId="LiveId" clId="{E069116C-C373-4692-BCD6-03C89B772B5A}" dt="2022-12-23T19:26:52.619" v="1674" actId="1076"/>
          <ac:graphicFrameMkLst>
            <pc:docMk/>
            <pc:sldMk cId="3346691479" sldId="332"/>
            <ac:graphicFrameMk id="14" creationId="{F735E7EA-EA7D-5A40-B3D7-2999AC5E7E38}"/>
          </ac:graphicFrameMkLst>
        </pc:graphicFrameChg>
        <pc:graphicFrameChg chg="add mod">
          <ac:chgData name="Maanasa Dharini" userId="cc476e982319ba06" providerId="LiveId" clId="{E069116C-C373-4692-BCD6-03C89B772B5A}" dt="2022-12-23T19:27:01.851" v="1698" actId="20577"/>
          <ac:graphicFrameMkLst>
            <pc:docMk/>
            <pc:sldMk cId="3346691479" sldId="332"/>
            <ac:graphicFrameMk id="15" creationId="{C7A88E7D-69BF-DEFD-A3AF-7F9702311783}"/>
          </ac:graphicFrameMkLst>
        </pc:graphicFrameChg>
        <pc:picChg chg="add del mod">
          <ac:chgData name="Maanasa Dharini" userId="cc476e982319ba06" providerId="LiveId" clId="{E069116C-C373-4692-BCD6-03C89B772B5A}" dt="2022-12-23T19:29:38.037" v="1790" actId="478"/>
          <ac:picMkLst>
            <pc:docMk/>
            <pc:sldMk cId="3346691479" sldId="332"/>
            <ac:picMk id="7" creationId="{95E37B5B-FE02-21DC-317E-8FDA9B3AE005}"/>
          </ac:picMkLst>
        </pc:picChg>
        <pc:picChg chg="add del mod">
          <ac:chgData name="Maanasa Dharini" userId="cc476e982319ba06" providerId="LiveId" clId="{E069116C-C373-4692-BCD6-03C89B772B5A}" dt="2022-12-23T19:25:59.230" v="1628" actId="12084"/>
          <ac:picMkLst>
            <pc:docMk/>
            <pc:sldMk cId="3346691479" sldId="332"/>
            <ac:picMk id="8" creationId="{A1DA22EC-D24B-3B35-3C94-1709E4334806}"/>
          </ac:picMkLst>
        </pc:picChg>
        <pc:picChg chg="add del mod">
          <ac:chgData name="Maanasa Dharini" userId="cc476e982319ba06" providerId="LiveId" clId="{E069116C-C373-4692-BCD6-03C89B772B5A}" dt="2022-12-23T19:25:52.408" v="1627" actId="12084"/>
          <ac:picMkLst>
            <pc:docMk/>
            <pc:sldMk cId="3346691479" sldId="332"/>
            <ac:picMk id="9" creationId="{577220FD-9AE9-0ED0-DE81-53D1FECDE4FF}"/>
          </ac:picMkLst>
        </pc:picChg>
        <pc:picChg chg="add del mod">
          <ac:chgData name="Maanasa Dharini" userId="cc476e982319ba06" providerId="LiveId" clId="{E069116C-C373-4692-BCD6-03C89B772B5A}" dt="2022-12-23T19:26:05.331" v="1629" actId="12084"/>
          <ac:picMkLst>
            <pc:docMk/>
            <pc:sldMk cId="3346691479" sldId="332"/>
            <ac:picMk id="10" creationId="{A168F2DC-2922-1E73-1EA4-361BA8AEC3A4}"/>
          </ac:picMkLst>
        </pc:picChg>
        <pc:picChg chg="del">
          <ac:chgData name="Maanasa Dharini" userId="cc476e982319ba06" providerId="LiveId" clId="{E069116C-C373-4692-BCD6-03C89B772B5A}" dt="2022-12-20T02:21:51.984" v="2" actId="478"/>
          <ac:picMkLst>
            <pc:docMk/>
            <pc:sldMk cId="3346691479" sldId="332"/>
            <ac:picMk id="36" creationId="{C3C4032E-1064-4261-A5F2-BC42279BF8C4}"/>
          </ac:picMkLst>
        </pc:picChg>
      </pc:sldChg>
      <pc:sldChg chg="del">
        <pc:chgData name="Maanasa Dharini" userId="cc476e982319ba06" providerId="LiveId" clId="{E069116C-C373-4692-BCD6-03C89B772B5A}" dt="2022-12-24T22:18:37.771" v="5331" actId="47"/>
        <pc:sldMkLst>
          <pc:docMk/>
          <pc:sldMk cId="3806514573" sldId="333"/>
        </pc:sldMkLst>
      </pc:sldChg>
      <pc:sldChg chg="addSp delSp modSp del mod setBg modClrScheme chgLayout">
        <pc:chgData name="Maanasa Dharini" userId="cc476e982319ba06" providerId="LiveId" clId="{E069116C-C373-4692-BCD6-03C89B772B5A}" dt="2023-02-07T21:21:22.117" v="12994" actId="47"/>
        <pc:sldMkLst>
          <pc:docMk/>
          <pc:sldMk cId="864526594" sldId="334"/>
        </pc:sldMkLst>
        <pc:spChg chg="mod">
          <ac:chgData name="Maanasa Dharini" userId="cc476e982319ba06" providerId="LiveId" clId="{E069116C-C373-4692-BCD6-03C89B772B5A}" dt="2023-02-07T07:18:45.137" v="10817" actId="2711"/>
          <ac:spMkLst>
            <pc:docMk/>
            <pc:sldMk cId="864526594" sldId="334"/>
            <ac:spMk id="3" creationId="{50290C03-47D1-CE1A-668C-50CD29CE6810}"/>
          </ac:spMkLst>
        </pc:spChg>
        <pc:spChg chg="mod">
          <ac:chgData name="Maanasa Dharini" userId="cc476e982319ba06" providerId="LiveId" clId="{E069116C-C373-4692-BCD6-03C89B772B5A}" dt="2023-02-07T21:20:18.556" v="12991" actId="2711"/>
          <ac:spMkLst>
            <pc:docMk/>
            <pc:sldMk cId="864526594" sldId="334"/>
            <ac:spMk id="4" creationId="{1EEB6298-4A3F-AACF-D688-B595EF942359}"/>
          </ac:spMkLst>
        </pc:spChg>
        <pc:picChg chg="add del">
          <ac:chgData name="Maanasa Dharini" userId="cc476e982319ba06" providerId="LiveId" clId="{E069116C-C373-4692-BCD6-03C89B772B5A}" dt="2023-02-06T22:25:15.035" v="8058" actId="26606"/>
          <ac:picMkLst>
            <pc:docMk/>
            <pc:sldMk cId="864526594" sldId="334"/>
            <ac:picMk id="6" creationId="{06AA69C7-1377-AB51-EC05-28EB8B8BE839}"/>
          </ac:picMkLst>
        </pc:picChg>
      </pc:sldChg>
      <pc:sldChg chg="delSp modSp del mod setBg">
        <pc:chgData name="Maanasa Dharini" userId="cc476e982319ba06" providerId="LiveId" clId="{E069116C-C373-4692-BCD6-03C89B772B5A}" dt="2022-12-26T10:13:54.030" v="7110" actId="47"/>
        <pc:sldMkLst>
          <pc:docMk/>
          <pc:sldMk cId="3398092407" sldId="336"/>
        </pc:sldMkLst>
        <pc:spChg chg="mod">
          <ac:chgData name="Maanasa Dharini" userId="cc476e982319ba06" providerId="LiveId" clId="{E069116C-C373-4692-BCD6-03C89B772B5A}" dt="2022-12-21T17:45:16.412" v="371" actId="1076"/>
          <ac:spMkLst>
            <pc:docMk/>
            <pc:sldMk cId="3398092407" sldId="336"/>
            <ac:spMk id="4" creationId="{93B64968-FADB-A577-B4AC-D55C031E58F2}"/>
          </ac:spMkLst>
        </pc:spChg>
        <pc:spChg chg="del mod">
          <ac:chgData name="Maanasa Dharini" userId="cc476e982319ba06" providerId="LiveId" clId="{E069116C-C373-4692-BCD6-03C89B772B5A}" dt="2022-12-21T17:44:48.923" v="364" actId="478"/>
          <ac:spMkLst>
            <pc:docMk/>
            <pc:sldMk cId="3398092407" sldId="336"/>
            <ac:spMk id="6" creationId="{04143358-380B-23BD-55F1-19FC480A1201}"/>
          </ac:spMkLst>
        </pc:spChg>
        <pc:picChg chg="del">
          <ac:chgData name="Maanasa Dharini" userId="cc476e982319ba06" providerId="LiveId" clId="{E069116C-C373-4692-BCD6-03C89B772B5A}" dt="2022-12-21T17:44:39.971" v="361" actId="478"/>
          <ac:picMkLst>
            <pc:docMk/>
            <pc:sldMk cId="3398092407" sldId="336"/>
            <ac:picMk id="3" creationId="{FFE9E8B8-2D1B-534C-41DC-CD68D379C6C3}"/>
          </ac:picMkLst>
        </pc:picChg>
        <pc:picChg chg="del mod">
          <ac:chgData name="Maanasa Dharini" userId="cc476e982319ba06" providerId="LiveId" clId="{E069116C-C373-4692-BCD6-03C89B772B5A}" dt="2022-12-21T17:44:51.972" v="366" actId="478"/>
          <ac:picMkLst>
            <pc:docMk/>
            <pc:sldMk cId="3398092407" sldId="336"/>
            <ac:picMk id="5" creationId="{9C77830B-4A00-AFA0-BD25-54924C5C2928}"/>
          </ac:picMkLst>
        </pc:picChg>
      </pc:sldChg>
      <pc:sldChg chg="addSp delSp modSp add del mod ord setBg">
        <pc:chgData name="Maanasa Dharini" userId="cc476e982319ba06" providerId="LiveId" clId="{E069116C-C373-4692-BCD6-03C89B772B5A}" dt="2023-02-07T18:11:04.593" v="11928" actId="47"/>
        <pc:sldMkLst>
          <pc:docMk/>
          <pc:sldMk cId="132562910" sldId="339"/>
        </pc:sldMkLst>
        <pc:spChg chg="add mod">
          <ac:chgData name="Maanasa Dharini" userId="cc476e982319ba06" providerId="LiveId" clId="{E069116C-C373-4692-BCD6-03C89B772B5A}" dt="2023-02-07T18:01:10.184" v="11856" actId="1076"/>
          <ac:spMkLst>
            <pc:docMk/>
            <pc:sldMk cId="132562910" sldId="339"/>
            <ac:spMk id="2" creationId="{B6B34EB2-30FD-5A01-4455-1A02EAE2FDC2}"/>
          </ac:spMkLst>
        </pc:spChg>
        <pc:spChg chg="mod">
          <ac:chgData name="Maanasa Dharini" userId="cc476e982319ba06" providerId="LiveId" clId="{E069116C-C373-4692-BCD6-03C89B772B5A}" dt="2023-02-06T18:35:26.593" v="7785" actId="207"/>
          <ac:spMkLst>
            <pc:docMk/>
            <pc:sldMk cId="132562910" sldId="339"/>
            <ac:spMk id="6" creationId="{101E57C7-F03D-E1F2-ADEC-1B8CBE9B11E0}"/>
          </ac:spMkLst>
        </pc:spChg>
        <pc:graphicFrameChg chg="add del mod">
          <ac:chgData name="Maanasa Dharini" userId="cc476e982319ba06" providerId="LiveId" clId="{E069116C-C373-4692-BCD6-03C89B772B5A}" dt="2023-02-07T18:03:36.316" v="11872"/>
          <ac:graphicFrameMkLst>
            <pc:docMk/>
            <pc:sldMk cId="132562910" sldId="339"/>
            <ac:graphicFrameMk id="3" creationId="{186853C2-0D5E-026B-E089-1E1A71C3E62B}"/>
          </ac:graphicFrameMkLst>
        </pc:graphicFrameChg>
        <pc:graphicFrameChg chg="mod modGraphic">
          <ac:chgData name="Maanasa Dharini" userId="cc476e982319ba06" providerId="LiveId" clId="{E069116C-C373-4692-BCD6-03C89B772B5A}" dt="2023-02-07T18:03:36.867" v="11873" actId="1076"/>
          <ac:graphicFrameMkLst>
            <pc:docMk/>
            <pc:sldMk cId="132562910" sldId="339"/>
            <ac:graphicFrameMk id="4" creationId="{E6813BCD-0695-3858-51C2-403F83E99CC3}"/>
          </ac:graphicFrameMkLst>
        </pc:graphicFrameChg>
        <pc:graphicFrameChg chg="add del">
          <ac:chgData name="Maanasa Dharini" userId="cc476e982319ba06" providerId="LiveId" clId="{E069116C-C373-4692-BCD6-03C89B772B5A}" dt="2023-02-07T18:04:31.117" v="11883" actId="478"/>
          <ac:graphicFrameMkLst>
            <pc:docMk/>
            <pc:sldMk cId="132562910" sldId="339"/>
            <ac:graphicFrameMk id="7" creationId="{0842A495-3CD7-64AA-6D9B-80E7A7406B35}"/>
          </ac:graphicFrameMkLst>
        </pc:graphicFrameChg>
        <pc:cxnChg chg="add del mod">
          <ac:chgData name="Maanasa Dharini" userId="cc476e982319ba06" providerId="LiveId" clId="{E069116C-C373-4692-BCD6-03C89B772B5A}" dt="2023-02-06T23:31:42.701" v="8171" actId="478"/>
          <ac:cxnSpMkLst>
            <pc:docMk/>
            <pc:sldMk cId="132562910" sldId="339"/>
            <ac:cxnSpMk id="7" creationId="{2DF288C8-74C5-3702-1E6F-0D48BC931863}"/>
          </ac:cxnSpMkLst>
        </pc:cxnChg>
      </pc:sldChg>
      <pc:sldChg chg="del">
        <pc:chgData name="Maanasa Dharini" userId="cc476e982319ba06" providerId="LiveId" clId="{E069116C-C373-4692-BCD6-03C89B772B5A}" dt="2023-01-30T00:21:46.106" v="7731" actId="47"/>
        <pc:sldMkLst>
          <pc:docMk/>
          <pc:sldMk cId="2177637903" sldId="340"/>
        </pc:sldMkLst>
      </pc:sldChg>
      <pc:sldChg chg="add del setBg">
        <pc:chgData name="Maanasa Dharini" userId="cc476e982319ba06" providerId="LiveId" clId="{E069116C-C373-4692-BCD6-03C89B772B5A}" dt="2022-12-28T01:47:16.811" v="7663" actId="47"/>
        <pc:sldMkLst>
          <pc:docMk/>
          <pc:sldMk cId="3287394355" sldId="341"/>
        </pc:sldMkLst>
      </pc:sldChg>
      <pc:sldChg chg="del">
        <pc:chgData name="Maanasa Dharini" userId="cc476e982319ba06" providerId="LiveId" clId="{E069116C-C373-4692-BCD6-03C89B772B5A}" dt="2023-01-24T23:35:27.722" v="7718" actId="47"/>
        <pc:sldMkLst>
          <pc:docMk/>
          <pc:sldMk cId="4036744884" sldId="342"/>
        </pc:sldMkLst>
      </pc:sldChg>
      <pc:sldChg chg="add del setBg">
        <pc:chgData name="Maanasa Dharini" userId="cc476e982319ba06" providerId="LiveId" clId="{E069116C-C373-4692-BCD6-03C89B772B5A}" dt="2022-12-28T01:47:35.490" v="7669" actId="47"/>
        <pc:sldMkLst>
          <pc:docMk/>
          <pc:sldMk cId="148709947" sldId="344"/>
        </pc:sldMkLst>
      </pc:sldChg>
      <pc:sldChg chg="modSp del mod setBg">
        <pc:chgData name="Maanasa Dharini" userId="cc476e982319ba06" providerId="LiveId" clId="{E069116C-C373-4692-BCD6-03C89B772B5A}" dt="2023-02-07T21:22:31.591" v="13003" actId="47"/>
        <pc:sldMkLst>
          <pc:docMk/>
          <pc:sldMk cId="1232255928" sldId="346"/>
        </pc:sldMkLst>
        <pc:spChg chg="mod">
          <ac:chgData name="Maanasa Dharini" userId="cc476e982319ba06" providerId="LiveId" clId="{E069116C-C373-4692-BCD6-03C89B772B5A}" dt="2023-02-07T21:22:09.146" v="13000" actId="1076"/>
          <ac:spMkLst>
            <pc:docMk/>
            <pc:sldMk cId="1232255928" sldId="346"/>
            <ac:spMk id="3" creationId="{50290C03-47D1-CE1A-668C-50CD29CE6810}"/>
          </ac:spMkLst>
        </pc:spChg>
        <pc:spChg chg="mod">
          <ac:chgData name="Maanasa Dharini" userId="cc476e982319ba06" providerId="LiveId" clId="{E069116C-C373-4692-BCD6-03C89B772B5A}" dt="2023-02-06T22:24:09.602" v="8053" actId="313"/>
          <ac:spMkLst>
            <pc:docMk/>
            <pc:sldMk cId="1232255928" sldId="346"/>
            <ac:spMk id="4" creationId="{1EEB6298-4A3F-AACF-D688-B595EF942359}"/>
          </ac:spMkLst>
        </pc:spChg>
      </pc:sldChg>
      <pc:sldChg chg="modSp del mod setBg">
        <pc:chgData name="Maanasa Dharini" userId="cc476e982319ba06" providerId="LiveId" clId="{E069116C-C373-4692-BCD6-03C89B772B5A}" dt="2023-02-07T21:21:51.817" v="12998" actId="47"/>
        <pc:sldMkLst>
          <pc:docMk/>
          <pc:sldMk cId="1617134481" sldId="347"/>
        </pc:sldMkLst>
        <pc:spChg chg="mod">
          <ac:chgData name="Maanasa Dharini" userId="cc476e982319ba06" providerId="LiveId" clId="{E069116C-C373-4692-BCD6-03C89B772B5A}" dt="2023-02-07T21:21:26.789" v="12995" actId="1076"/>
          <ac:spMkLst>
            <pc:docMk/>
            <pc:sldMk cId="1617134481" sldId="347"/>
            <ac:spMk id="3" creationId="{50290C03-47D1-CE1A-668C-50CD29CE6810}"/>
          </ac:spMkLst>
        </pc:spChg>
        <pc:spChg chg="mod">
          <ac:chgData name="Maanasa Dharini" userId="cc476e982319ba06" providerId="LiveId" clId="{E069116C-C373-4692-BCD6-03C89B772B5A}" dt="2023-02-07T21:19:58.433" v="12989" actId="20577"/>
          <ac:spMkLst>
            <pc:docMk/>
            <pc:sldMk cId="1617134481" sldId="347"/>
            <ac:spMk id="4" creationId="{1EEB6298-4A3F-AACF-D688-B595EF942359}"/>
          </ac:spMkLst>
        </pc:spChg>
      </pc:sldChg>
      <pc:sldChg chg="addSp delSp modSp del mod modClrScheme chgLayout">
        <pc:chgData name="Maanasa Dharini" userId="cc476e982319ba06" providerId="LiveId" clId="{E069116C-C373-4692-BCD6-03C89B772B5A}" dt="2022-12-24T22:07:04.452" v="5219" actId="47"/>
        <pc:sldMkLst>
          <pc:docMk/>
          <pc:sldMk cId="3389015965" sldId="348"/>
        </pc:sldMkLst>
        <pc:spChg chg="del mod">
          <ac:chgData name="Maanasa Dharini" userId="cc476e982319ba06" providerId="LiveId" clId="{E069116C-C373-4692-BCD6-03C89B772B5A}" dt="2022-12-21T18:00:54.268" v="624" actId="26606"/>
          <ac:spMkLst>
            <pc:docMk/>
            <pc:sldMk cId="3389015965" sldId="348"/>
            <ac:spMk id="2" creationId="{4A9F2663-7507-1356-F593-F98B3F1BED8A}"/>
          </ac:spMkLst>
        </pc:spChg>
        <pc:spChg chg="mod">
          <ac:chgData name="Maanasa Dharini" userId="cc476e982319ba06" providerId="LiveId" clId="{E069116C-C373-4692-BCD6-03C89B772B5A}" dt="2022-12-24T22:04:40.367" v="5195" actId="20577"/>
          <ac:spMkLst>
            <pc:docMk/>
            <pc:sldMk cId="3389015965" sldId="348"/>
            <ac:spMk id="3" creationId="{77B5C7BA-1086-A826-D36D-17ABBF159E38}"/>
          </ac:spMkLst>
        </pc:spChg>
        <pc:spChg chg="add del mod">
          <ac:chgData name="Maanasa Dharini" userId="cc476e982319ba06" providerId="LiveId" clId="{E069116C-C373-4692-BCD6-03C89B772B5A}" dt="2022-12-21T18:05:13.129" v="636" actId="26606"/>
          <ac:spMkLst>
            <pc:docMk/>
            <pc:sldMk cId="3389015965" sldId="348"/>
            <ac:spMk id="10" creationId="{78561505-00EC-42D2-D4A8-E182C09FC118}"/>
          </ac:spMkLst>
        </pc:spChg>
        <pc:spChg chg="add del mod">
          <ac:chgData name="Maanasa Dharini" userId="cc476e982319ba06" providerId="LiveId" clId="{E069116C-C373-4692-BCD6-03C89B772B5A}" dt="2022-12-21T18:05:13.129" v="636" actId="26606"/>
          <ac:spMkLst>
            <pc:docMk/>
            <pc:sldMk cId="3389015965" sldId="348"/>
            <ac:spMk id="12" creationId="{764A7351-2E2D-57E5-E73B-3AC14258C8CC}"/>
          </ac:spMkLst>
        </pc:spChg>
        <pc:spChg chg="add del mod">
          <ac:chgData name="Maanasa Dharini" userId="cc476e982319ba06" providerId="LiveId" clId="{E069116C-C373-4692-BCD6-03C89B772B5A}" dt="2022-12-21T18:05:13.129" v="636" actId="26606"/>
          <ac:spMkLst>
            <pc:docMk/>
            <pc:sldMk cId="3389015965" sldId="348"/>
            <ac:spMk id="14" creationId="{3BF053C6-F44A-04F7-5943-0395A1B92792}"/>
          </ac:spMkLst>
        </pc:spChg>
        <pc:spChg chg="add del mod">
          <ac:chgData name="Maanasa Dharini" userId="cc476e982319ba06" providerId="LiveId" clId="{E069116C-C373-4692-BCD6-03C89B772B5A}" dt="2022-12-21T18:05:13.129" v="636" actId="26606"/>
          <ac:spMkLst>
            <pc:docMk/>
            <pc:sldMk cId="3389015965" sldId="348"/>
            <ac:spMk id="16" creationId="{5008151D-9DA5-D942-06AD-F6369748EF63}"/>
          </ac:spMkLst>
        </pc:spChg>
        <pc:graphicFrameChg chg="add mod modGraphic">
          <ac:chgData name="Maanasa Dharini" userId="cc476e982319ba06" providerId="LiveId" clId="{E069116C-C373-4692-BCD6-03C89B772B5A}" dt="2022-12-21T18:10:59.049" v="693" actId="12269"/>
          <ac:graphicFrameMkLst>
            <pc:docMk/>
            <pc:sldMk cId="3389015965" sldId="348"/>
            <ac:graphicFrameMk id="5" creationId="{929F2222-8401-FE65-775C-8C9895A90C72}"/>
          </ac:graphicFrameMkLst>
        </pc:graphicFrameChg>
      </pc:sldChg>
      <pc:sldChg chg="addSp delSp modSp del mod">
        <pc:chgData name="Maanasa Dharini" userId="cc476e982319ba06" providerId="LiveId" clId="{E069116C-C373-4692-BCD6-03C89B772B5A}" dt="2022-12-21T18:09:04.532" v="679" actId="47"/>
        <pc:sldMkLst>
          <pc:docMk/>
          <pc:sldMk cId="3072286516" sldId="349"/>
        </pc:sldMkLst>
        <pc:spChg chg="del mod">
          <ac:chgData name="Maanasa Dharini" userId="cc476e982319ba06" providerId="LiveId" clId="{E069116C-C373-4692-BCD6-03C89B772B5A}" dt="2022-12-21T18:04:53.911" v="634" actId="26606"/>
          <ac:spMkLst>
            <pc:docMk/>
            <pc:sldMk cId="3072286516" sldId="349"/>
            <ac:spMk id="2" creationId="{4A9F2663-7507-1356-F593-F98B3F1BED8A}"/>
          </ac:spMkLst>
        </pc:spChg>
        <pc:spChg chg="mod">
          <ac:chgData name="Maanasa Dharini" userId="cc476e982319ba06" providerId="LiveId" clId="{E069116C-C373-4692-BCD6-03C89B772B5A}" dt="2022-12-21T18:05:56.321" v="640" actId="1076"/>
          <ac:spMkLst>
            <pc:docMk/>
            <pc:sldMk cId="3072286516" sldId="349"/>
            <ac:spMk id="3" creationId="{77B5C7BA-1086-A826-D36D-17ABBF159E38}"/>
          </ac:spMkLst>
        </pc:spChg>
        <pc:graphicFrameChg chg="add">
          <ac:chgData name="Maanasa Dharini" userId="cc476e982319ba06" providerId="LiveId" clId="{E069116C-C373-4692-BCD6-03C89B772B5A}" dt="2022-12-21T18:04:53.911" v="634" actId="26606"/>
          <ac:graphicFrameMkLst>
            <pc:docMk/>
            <pc:sldMk cId="3072286516" sldId="349"/>
            <ac:graphicFrameMk id="5" creationId="{F2D8ABC0-904D-9DE7-81DB-0EB2AA88B84C}"/>
          </ac:graphicFrameMkLst>
        </pc:graphicFrameChg>
      </pc:sldChg>
      <pc:sldChg chg="addSp delSp modSp del mod setBg">
        <pc:chgData name="Maanasa Dharini" userId="cc476e982319ba06" providerId="LiveId" clId="{E069116C-C373-4692-BCD6-03C89B772B5A}" dt="2023-02-07T19:02:33.283" v="12340" actId="47"/>
        <pc:sldMkLst>
          <pc:docMk/>
          <pc:sldMk cId="2824435076" sldId="350"/>
        </pc:sldMkLst>
        <pc:spChg chg="del">
          <ac:chgData name="Maanasa Dharini" userId="cc476e982319ba06" providerId="LiveId" clId="{E069116C-C373-4692-BCD6-03C89B772B5A}" dt="2022-12-21T04:03:06.956" v="92" actId="478"/>
          <ac:spMkLst>
            <pc:docMk/>
            <pc:sldMk cId="2824435076" sldId="350"/>
            <ac:spMk id="2" creationId="{4166123E-9BB7-6B15-8877-D8A609204A0C}"/>
          </ac:spMkLst>
        </pc:spChg>
        <pc:spChg chg="del">
          <ac:chgData name="Maanasa Dharini" userId="cc476e982319ba06" providerId="LiveId" clId="{E069116C-C373-4692-BCD6-03C89B772B5A}" dt="2022-12-21T04:03:06.956" v="92" actId="478"/>
          <ac:spMkLst>
            <pc:docMk/>
            <pc:sldMk cId="2824435076" sldId="350"/>
            <ac:spMk id="3" creationId="{A10017C0-37F7-9D33-37BF-54254CC7DF9D}"/>
          </ac:spMkLst>
        </pc:spChg>
        <pc:spChg chg="del">
          <ac:chgData name="Maanasa Dharini" userId="cc476e982319ba06" providerId="LiveId" clId="{E069116C-C373-4692-BCD6-03C89B772B5A}" dt="2022-12-21T04:03:06.956" v="92" actId="478"/>
          <ac:spMkLst>
            <pc:docMk/>
            <pc:sldMk cId="2824435076" sldId="350"/>
            <ac:spMk id="4" creationId="{5B6C8940-3001-12DA-8DC2-F9FF81A635ED}"/>
          </ac:spMkLst>
        </pc:spChg>
        <pc:spChg chg="del">
          <ac:chgData name="Maanasa Dharini" userId="cc476e982319ba06" providerId="LiveId" clId="{E069116C-C373-4692-BCD6-03C89B772B5A}" dt="2022-12-21T04:03:06.956" v="92" actId="478"/>
          <ac:spMkLst>
            <pc:docMk/>
            <pc:sldMk cId="2824435076" sldId="350"/>
            <ac:spMk id="5" creationId="{31492108-FC97-769A-A002-394EA7DFD1DF}"/>
          </ac:spMkLst>
        </pc:spChg>
        <pc:spChg chg="del">
          <ac:chgData name="Maanasa Dharini" userId="cc476e982319ba06" providerId="LiveId" clId="{E069116C-C373-4692-BCD6-03C89B772B5A}" dt="2022-12-21T04:03:06.956" v="92" actId="478"/>
          <ac:spMkLst>
            <pc:docMk/>
            <pc:sldMk cId="2824435076" sldId="350"/>
            <ac:spMk id="6" creationId="{AD89772F-9B33-3B78-E7AD-03602E83D733}"/>
          </ac:spMkLst>
        </pc:spChg>
        <pc:spChg chg="del">
          <ac:chgData name="Maanasa Dharini" userId="cc476e982319ba06" providerId="LiveId" clId="{E069116C-C373-4692-BCD6-03C89B772B5A}" dt="2022-12-21T04:03:06.956" v="92" actId="478"/>
          <ac:spMkLst>
            <pc:docMk/>
            <pc:sldMk cId="2824435076" sldId="350"/>
            <ac:spMk id="7" creationId="{1E0381DE-6565-CFD4-B5C3-F6F2A8B55B42}"/>
          </ac:spMkLst>
        </pc:spChg>
        <pc:spChg chg="del">
          <ac:chgData name="Maanasa Dharini" userId="cc476e982319ba06" providerId="LiveId" clId="{E069116C-C373-4692-BCD6-03C89B772B5A}" dt="2022-12-21T04:03:06.956" v="92" actId="478"/>
          <ac:spMkLst>
            <pc:docMk/>
            <pc:sldMk cId="2824435076" sldId="350"/>
            <ac:spMk id="8" creationId="{B3E601CC-B50E-9EC8-0FDD-037433854AD5}"/>
          </ac:spMkLst>
        </pc:spChg>
        <pc:picChg chg="del mod">
          <ac:chgData name="Maanasa Dharini" userId="cc476e982319ba06" providerId="LiveId" clId="{E069116C-C373-4692-BCD6-03C89B772B5A}" dt="2022-12-21T04:03:03.413" v="91" actId="478"/>
          <ac:picMkLst>
            <pc:docMk/>
            <pc:sldMk cId="2824435076" sldId="350"/>
            <ac:picMk id="10" creationId="{8505F862-DBC3-8E88-79D8-C3D1E1FA9FA9}"/>
          </ac:picMkLst>
        </pc:picChg>
        <pc:picChg chg="add mod">
          <ac:chgData name="Maanasa Dharini" userId="cc476e982319ba06" providerId="LiveId" clId="{E069116C-C373-4692-BCD6-03C89B772B5A}" dt="2022-12-21T04:03:18.290" v="95" actId="962"/>
          <ac:picMkLst>
            <pc:docMk/>
            <pc:sldMk cId="2824435076" sldId="350"/>
            <ac:picMk id="11" creationId="{427441E3-B7DE-CEF2-61FE-73E279ED5977}"/>
          </ac:picMkLst>
        </pc:picChg>
      </pc:sldChg>
      <pc:sldChg chg="del">
        <pc:chgData name="Maanasa Dharini" userId="cc476e982319ba06" providerId="LiveId" clId="{E069116C-C373-4692-BCD6-03C89B772B5A}" dt="2023-01-24T23:35:41.732" v="7720" actId="47"/>
        <pc:sldMkLst>
          <pc:docMk/>
          <pc:sldMk cId="2123709079" sldId="351"/>
        </pc:sldMkLst>
      </pc:sldChg>
      <pc:sldChg chg="addSp modSp del mod setBg">
        <pc:chgData name="Maanasa Dharini" userId="cc476e982319ba06" providerId="LiveId" clId="{E069116C-C373-4692-BCD6-03C89B772B5A}" dt="2023-02-07T18:11:43.432" v="11929" actId="47"/>
        <pc:sldMkLst>
          <pc:docMk/>
          <pc:sldMk cId="3499861955" sldId="352"/>
        </pc:sldMkLst>
        <pc:spChg chg="add mod">
          <ac:chgData name="Maanasa Dharini" userId="cc476e982319ba06" providerId="LiveId" clId="{E069116C-C373-4692-BCD6-03C89B772B5A}" dt="2023-02-06T23:32:44.058" v="8180" actId="1582"/>
          <ac:spMkLst>
            <pc:docMk/>
            <pc:sldMk cId="3499861955" sldId="352"/>
            <ac:spMk id="2" creationId="{F2A3EB82-28B5-5C3F-CB88-28287690658F}"/>
          </ac:spMkLst>
        </pc:spChg>
        <pc:graphicFrameChg chg="modGraphic">
          <ac:chgData name="Maanasa Dharini" userId="cc476e982319ba06" providerId="LiveId" clId="{E069116C-C373-4692-BCD6-03C89B772B5A}" dt="2023-02-06T23:32:16.344" v="8177" actId="207"/>
          <ac:graphicFrameMkLst>
            <pc:docMk/>
            <pc:sldMk cId="3499861955" sldId="352"/>
            <ac:graphicFrameMk id="5" creationId="{114A5C14-4CC6-AFBA-8CE0-59FB3A069DA2}"/>
          </ac:graphicFrameMkLst>
        </pc:graphicFrameChg>
      </pc:sldChg>
      <pc:sldChg chg="addSp modSp add del mod setBg modClrScheme chgLayout">
        <pc:chgData name="Maanasa Dharini" userId="cc476e982319ba06" providerId="LiveId" clId="{E069116C-C373-4692-BCD6-03C89B772B5A}" dt="2023-02-07T06:08:02.490" v="10734" actId="47"/>
        <pc:sldMkLst>
          <pc:docMk/>
          <pc:sldMk cId="1708338889" sldId="353"/>
        </pc:sldMkLst>
        <pc:spChg chg="mod">
          <ac:chgData name="Maanasa Dharini" userId="cc476e982319ba06" providerId="LiveId" clId="{E069116C-C373-4692-BCD6-03C89B772B5A}" dt="2023-02-06T22:29:20.781" v="8075" actId="26606"/>
          <ac:spMkLst>
            <pc:docMk/>
            <pc:sldMk cId="1708338889" sldId="353"/>
            <ac:spMk id="3" creationId="{4F9D01BF-AF12-301C-3024-C47F8290C116}"/>
          </ac:spMkLst>
        </pc:spChg>
        <pc:spChg chg="add mod">
          <ac:chgData name="Maanasa Dharini" userId="cc476e982319ba06" providerId="LiveId" clId="{E069116C-C373-4692-BCD6-03C89B772B5A}" dt="2023-02-06T22:29:20.781" v="8075" actId="26606"/>
          <ac:spMkLst>
            <pc:docMk/>
            <pc:sldMk cId="1708338889" sldId="353"/>
            <ac:spMk id="9" creationId="{C6D8D8AB-4EED-8AC3-7D09-D5EF2EA33861}"/>
          </ac:spMkLst>
        </pc:spChg>
        <pc:spChg chg="add mod">
          <ac:chgData name="Maanasa Dharini" userId="cc476e982319ba06" providerId="LiveId" clId="{E069116C-C373-4692-BCD6-03C89B772B5A}" dt="2023-02-06T22:29:20.781" v="8075" actId="26606"/>
          <ac:spMkLst>
            <pc:docMk/>
            <pc:sldMk cId="1708338889" sldId="353"/>
            <ac:spMk id="11" creationId="{96A20437-333D-CAD9-95F7-E0B9C98B5855}"/>
          </ac:spMkLst>
        </pc:spChg>
        <pc:spChg chg="add mod">
          <ac:chgData name="Maanasa Dharini" userId="cc476e982319ba06" providerId="LiveId" clId="{E069116C-C373-4692-BCD6-03C89B772B5A}" dt="2023-02-06T22:29:20.781" v="8075" actId="26606"/>
          <ac:spMkLst>
            <pc:docMk/>
            <pc:sldMk cId="1708338889" sldId="353"/>
            <ac:spMk id="13" creationId="{0871C2A3-CDD4-8A6D-DC53-94F766895D64}"/>
          </ac:spMkLst>
        </pc:spChg>
        <pc:spChg chg="add mod">
          <ac:chgData name="Maanasa Dharini" userId="cc476e982319ba06" providerId="LiveId" clId="{E069116C-C373-4692-BCD6-03C89B772B5A}" dt="2023-02-06T22:29:20.781" v="8075" actId="26606"/>
          <ac:spMkLst>
            <pc:docMk/>
            <pc:sldMk cId="1708338889" sldId="353"/>
            <ac:spMk id="15" creationId="{983D936E-1782-D597-A5A7-67957785E820}"/>
          </ac:spMkLst>
        </pc:spChg>
        <pc:spChg chg="add mod">
          <ac:chgData name="Maanasa Dharini" userId="cc476e982319ba06" providerId="LiveId" clId="{E069116C-C373-4692-BCD6-03C89B772B5A}" dt="2023-02-06T22:29:20.781" v="8075" actId="26606"/>
          <ac:spMkLst>
            <pc:docMk/>
            <pc:sldMk cId="1708338889" sldId="353"/>
            <ac:spMk id="17" creationId="{95CFFDD3-8093-0636-BCDA-7DA20A362531}"/>
          </ac:spMkLst>
        </pc:spChg>
        <pc:picChg chg="add mod">
          <ac:chgData name="Maanasa Dharini" userId="cc476e982319ba06" providerId="LiveId" clId="{E069116C-C373-4692-BCD6-03C89B772B5A}" dt="2023-02-06T22:29:29.260" v="8076" actId="27614"/>
          <ac:picMkLst>
            <pc:docMk/>
            <pc:sldMk cId="1708338889" sldId="353"/>
            <ac:picMk id="5" creationId="{109AF75E-B4D2-4F14-083C-CED59298A9A6}"/>
          </ac:picMkLst>
        </pc:picChg>
      </pc:sldChg>
      <pc:sldChg chg="add del setBg">
        <pc:chgData name="Maanasa Dharini" userId="cc476e982319ba06" providerId="LiveId" clId="{E069116C-C373-4692-BCD6-03C89B772B5A}" dt="2022-12-28T01:47:56.113" v="7682" actId="47"/>
        <pc:sldMkLst>
          <pc:docMk/>
          <pc:sldMk cId="3891977922" sldId="354"/>
        </pc:sldMkLst>
      </pc:sldChg>
      <pc:sldChg chg="del">
        <pc:chgData name="Maanasa Dharini" userId="cc476e982319ba06" providerId="LiveId" clId="{E069116C-C373-4692-BCD6-03C89B772B5A}" dt="2023-01-24T23:36:21.127" v="7722" actId="47"/>
        <pc:sldMkLst>
          <pc:docMk/>
          <pc:sldMk cId="2992585221" sldId="355"/>
        </pc:sldMkLst>
      </pc:sldChg>
      <pc:sldChg chg="addSp delSp modSp add del mod ord modTransition setBg">
        <pc:chgData name="Maanasa Dharini" userId="cc476e982319ba06" providerId="LiveId" clId="{E069116C-C373-4692-BCD6-03C89B772B5A}" dt="2023-02-07T22:00:02.348" v="13153"/>
        <pc:sldMkLst>
          <pc:docMk/>
          <pc:sldMk cId="4126656188" sldId="357"/>
        </pc:sldMkLst>
        <pc:picChg chg="add mod">
          <ac:chgData name="Maanasa Dharini" userId="cc476e982319ba06" providerId="LiveId" clId="{E069116C-C373-4692-BCD6-03C89B772B5A}" dt="2023-02-07T21:53:58.713" v="13148" actId="14100"/>
          <ac:picMkLst>
            <pc:docMk/>
            <pc:sldMk cId="4126656188" sldId="357"/>
            <ac:picMk id="2" creationId="{D93BEFD3-DAED-B7D6-CA87-1D9B2F3F53C7}"/>
          </ac:picMkLst>
        </pc:picChg>
        <pc:picChg chg="add del mod">
          <ac:chgData name="Maanasa Dharini" userId="cc476e982319ba06" providerId="LiveId" clId="{E069116C-C373-4692-BCD6-03C89B772B5A}" dt="2023-02-07T19:41:13.113" v="12569" actId="478"/>
          <ac:picMkLst>
            <pc:docMk/>
            <pc:sldMk cId="4126656188" sldId="357"/>
            <ac:picMk id="3" creationId="{090FFD19-93AE-A8B1-6D2A-2136746B9E6B}"/>
          </ac:picMkLst>
        </pc:picChg>
        <pc:picChg chg="add mod modCrop">
          <ac:chgData name="Maanasa Dharini" userId="cc476e982319ba06" providerId="LiveId" clId="{E069116C-C373-4692-BCD6-03C89B772B5A}" dt="2023-02-07T21:04:33.477" v="12961" actId="1076"/>
          <ac:picMkLst>
            <pc:docMk/>
            <pc:sldMk cId="4126656188" sldId="357"/>
            <ac:picMk id="4" creationId="{342684CA-4D44-1FEE-1F9E-5D085FCBF890}"/>
          </ac:picMkLst>
        </pc:picChg>
        <pc:picChg chg="del">
          <ac:chgData name="Maanasa Dharini" userId="cc476e982319ba06" providerId="LiveId" clId="{E069116C-C373-4692-BCD6-03C89B772B5A}" dt="2022-12-21T04:10:11.318" v="110" actId="478"/>
          <ac:picMkLst>
            <pc:docMk/>
            <pc:sldMk cId="4126656188" sldId="357"/>
            <ac:picMk id="13" creationId="{792EDB65-2CD2-9C4A-1626-B77759BF5A3E}"/>
          </ac:picMkLst>
        </pc:picChg>
      </pc:sldChg>
      <pc:sldChg chg="del">
        <pc:chgData name="Maanasa Dharini" userId="cc476e982319ba06" providerId="LiveId" clId="{E069116C-C373-4692-BCD6-03C89B772B5A}" dt="2022-12-21T04:10:07.405" v="109" actId="47"/>
        <pc:sldMkLst>
          <pc:docMk/>
          <pc:sldMk cId="3110477825" sldId="358"/>
        </pc:sldMkLst>
      </pc:sldChg>
      <pc:sldChg chg="addSp delSp modSp add del mod ord modTransition setBg">
        <pc:chgData name="Maanasa Dharini" userId="cc476e982319ba06" providerId="LiveId" clId="{E069116C-C373-4692-BCD6-03C89B772B5A}" dt="2023-02-07T21:53:39.136" v="13146" actId="47"/>
        <pc:sldMkLst>
          <pc:docMk/>
          <pc:sldMk cId="4235486996" sldId="359"/>
        </pc:sldMkLst>
        <pc:spChg chg="add del">
          <ac:chgData name="Maanasa Dharini" userId="cc476e982319ba06" providerId="LiveId" clId="{E069116C-C373-4692-BCD6-03C89B772B5A}" dt="2023-02-07T19:41:22.285" v="12573" actId="22"/>
          <ac:spMkLst>
            <pc:docMk/>
            <pc:sldMk cId="4235486996" sldId="359"/>
            <ac:spMk id="4" creationId="{3B8F2C96-7588-91F3-E3F0-9BBA92A37C22}"/>
          </ac:spMkLst>
        </pc:spChg>
        <pc:picChg chg="add del mod">
          <ac:chgData name="Maanasa Dharini" userId="cc476e982319ba06" providerId="LiveId" clId="{E069116C-C373-4692-BCD6-03C89B772B5A}" dt="2023-02-07T21:42:41.269" v="13123"/>
          <ac:picMkLst>
            <pc:docMk/>
            <pc:sldMk cId="4235486996" sldId="359"/>
            <ac:picMk id="3" creationId="{2DEBFFDA-2D88-D252-B6A5-D941104E4A6A}"/>
          </ac:picMkLst>
        </pc:picChg>
        <pc:picChg chg="add del mod">
          <ac:chgData name="Maanasa Dharini" userId="cc476e982319ba06" providerId="LiveId" clId="{E069116C-C373-4692-BCD6-03C89B772B5A}" dt="2023-02-07T19:41:04.469" v="12566" actId="478"/>
          <ac:picMkLst>
            <pc:docMk/>
            <pc:sldMk cId="4235486996" sldId="359"/>
            <ac:picMk id="3" creationId="{B4E9CD81-1E61-D717-6B90-23E1E3376815}"/>
          </ac:picMkLst>
        </pc:picChg>
        <pc:picChg chg="del">
          <ac:chgData name="Maanasa Dharini" userId="cc476e982319ba06" providerId="LiveId" clId="{E069116C-C373-4692-BCD6-03C89B772B5A}" dt="2022-12-21T04:06:14.797" v="100" actId="478"/>
          <ac:picMkLst>
            <pc:docMk/>
            <pc:sldMk cId="4235486996" sldId="359"/>
            <ac:picMk id="4" creationId="{88231C54-9049-B383-1AD5-CE2F7FF2F1B7}"/>
          </ac:picMkLst>
        </pc:picChg>
        <pc:picChg chg="add del mod">
          <ac:chgData name="Maanasa Dharini" userId="cc476e982319ba06" providerId="LiveId" clId="{E069116C-C373-4692-BCD6-03C89B772B5A}" dt="2023-02-07T19:43:28.033" v="12584" actId="478"/>
          <ac:picMkLst>
            <pc:docMk/>
            <pc:sldMk cId="4235486996" sldId="359"/>
            <ac:picMk id="6" creationId="{D030D092-4ECC-FF24-AEB9-787BEC0532BB}"/>
          </ac:picMkLst>
        </pc:picChg>
        <pc:picChg chg="add mod modCrop">
          <ac:chgData name="Maanasa Dharini" userId="cc476e982319ba06" providerId="LiveId" clId="{E069116C-C373-4692-BCD6-03C89B772B5A}" dt="2023-02-07T21:04:19.447" v="12958" actId="1076"/>
          <ac:picMkLst>
            <pc:docMk/>
            <pc:sldMk cId="4235486996" sldId="359"/>
            <ac:picMk id="8" creationId="{95EF9EB4-0CFD-B59C-05B7-B2828EBF1430}"/>
          </ac:picMkLst>
        </pc:picChg>
      </pc:sldChg>
      <pc:sldChg chg="del">
        <pc:chgData name="Maanasa Dharini" userId="cc476e982319ba06" providerId="LiveId" clId="{E069116C-C373-4692-BCD6-03C89B772B5A}" dt="2022-12-21T04:10:03.652" v="108" actId="47"/>
        <pc:sldMkLst>
          <pc:docMk/>
          <pc:sldMk cId="2530870738" sldId="360"/>
        </pc:sldMkLst>
      </pc:sldChg>
      <pc:sldChg chg="del">
        <pc:chgData name="Maanasa Dharini" userId="cc476e982319ba06" providerId="LiveId" clId="{E069116C-C373-4692-BCD6-03C89B772B5A}" dt="2023-01-24T23:35:34.695" v="7719" actId="47"/>
        <pc:sldMkLst>
          <pc:docMk/>
          <pc:sldMk cId="419617629" sldId="361"/>
        </pc:sldMkLst>
      </pc:sldChg>
      <pc:sldChg chg="modSp del mod">
        <pc:chgData name="Maanasa Dharini" userId="cc476e982319ba06" providerId="LiveId" clId="{E069116C-C373-4692-BCD6-03C89B772B5A}" dt="2023-02-06T22:10:13.551" v="8045" actId="47"/>
        <pc:sldMkLst>
          <pc:docMk/>
          <pc:sldMk cId="859937012" sldId="362"/>
        </pc:sldMkLst>
        <pc:graphicFrameChg chg="mod modGraphic">
          <ac:chgData name="Maanasa Dharini" userId="cc476e982319ba06" providerId="LiveId" clId="{E069116C-C373-4692-BCD6-03C89B772B5A}" dt="2023-02-06T21:49:07.770" v="7952" actId="1076"/>
          <ac:graphicFrameMkLst>
            <pc:docMk/>
            <pc:sldMk cId="859937012" sldId="362"/>
            <ac:graphicFrameMk id="4" creationId="{54E9494A-F181-77CD-836E-0720F2064C84}"/>
          </ac:graphicFrameMkLst>
        </pc:graphicFrameChg>
      </pc:sldChg>
      <pc:sldChg chg="addSp delSp modSp del mod">
        <pc:chgData name="Maanasa Dharini" userId="cc476e982319ba06" providerId="LiveId" clId="{E069116C-C373-4692-BCD6-03C89B772B5A}" dt="2022-12-25T23:05:51.309" v="5794" actId="47"/>
        <pc:sldMkLst>
          <pc:docMk/>
          <pc:sldMk cId="1969483313" sldId="363"/>
        </pc:sldMkLst>
        <pc:spChg chg="add del mod">
          <ac:chgData name="Maanasa Dharini" userId="cc476e982319ba06" providerId="LiveId" clId="{E069116C-C373-4692-BCD6-03C89B772B5A}" dt="2022-12-25T23:00:47.372" v="5730"/>
          <ac:spMkLst>
            <pc:docMk/>
            <pc:sldMk cId="1969483313" sldId="363"/>
            <ac:spMk id="5" creationId="{4FFDAEB7-BF3D-4EB3-394A-3F6E49ED031E}"/>
          </ac:spMkLst>
        </pc:spChg>
        <pc:spChg chg="add del mod">
          <ac:chgData name="Maanasa Dharini" userId="cc476e982319ba06" providerId="LiveId" clId="{E069116C-C373-4692-BCD6-03C89B772B5A}" dt="2022-12-23T22:55:28.075" v="3818"/>
          <ac:spMkLst>
            <pc:docMk/>
            <pc:sldMk cId="1969483313" sldId="363"/>
            <ac:spMk id="5" creationId="{CBED4284-9E12-443A-7FBF-0C159F6FE44E}"/>
          </ac:spMkLst>
        </pc:spChg>
        <pc:spChg chg="add del mod">
          <ac:chgData name="Maanasa Dharini" userId="cc476e982319ba06" providerId="LiveId" clId="{E069116C-C373-4692-BCD6-03C89B772B5A}" dt="2022-12-25T23:01:54.662" v="5735" actId="478"/>
          <ac:spMkLst>
            <pc:docMk/>
            <pc:sldMk cId="1969483313" sldId="363"/>
            <ac:spMk id="10" creationId="{A998F272-B3C2-522A-A1A2-A6D9E27B598A}"/>
          </ac:spMkLst>
        </pc:spChg>
        <pc:spChg chg="add mod ord">
          <ac:chgData name="Maanasa Dharini" userId="cc476e982319ba06" providerId="LiveId" clId="{E069116C-C373-4692-BCD6-03C89B772B5A}" dt="2022-12-25T23:04:55.497" v="5759" actId="1076"/>
          <ac:spMkLst>
            <pc:docMk/>
            <pc:sldMk cId="1969483313" sldId="363"/>
            <ac:spMk id="13" creationId="{1DBD9078-40B1-E98F-1EB2-A24F5751D792}"/>
          </ac:spMkLst>
        </pc:spChg>
        <pc:spChg chg="mod">
          <ac:chgData name="Maanasa Dharini" userId="cc476e982319ba06" providerId="LiveId" clId="{E069116C-C373-4692-BCD6-03C89B772B5A}" dt="2022-12-23T22:56:44.313" v="3828" actId="1076"/>
          <ac:spMkLst>
            <pc:docMk/>
            <pc:sldMk cId="1969483313" sldId="363"/>
            <ac:spMk id="17" creationId="{AEAA1571-277D-4DF6-83F9-1438CBE64F71}"/>
          </ac:spMkLst>
        </pc:spChg>
        <pc:picChg chg="add del mod modCrop">
          <ac:chgData name="Maanasa Dharini" userId="cc476e982319ba06" providerId="LiveId" clId="{E069116C-C373-4692-BCD6-03C89B772B5A}" dt="2022-12-25T23:00:43.897" v="5729" actId="478"/>
          <ac:picMkLst>
            <pc:docMk/>
            <pc:sldMk cId="1969483313" sldId="363"/>
            <ac:picMk id="6" creationId="{95D05577-F745-5318-A91A-3990137FEABC}"/>
          </ac:picMkLst>
        </pc:picChg>
        <pc:picChg chg="del">
          <ac:chgData name="Maanasa Dharini" userId="cc476e982319ba06" providerId="LiveId" clId="{E069116C-C373-4692-BCD6-03C89B772B5A}" dt="2022-12-23T22:55:25.519" v="3817" actId="478"/>
          <ac:picMkLst>
            <pc:docMk/>
            <pc:sldMk cId="1969483313" sldId="363"/>
            <ac:picMk id="7" creationId="{D5ACA35E-D7E1-E1D8-116E-DAC2E68AFDD0}"/>
          </ac:picMkLst>
        </pc:picChg>
        <pc:picChg chg="add del mod">
          <ac:chgData name="Maanasa Dharini" userId="cc476e982319ba06" providerId="LiveId" clId="{E069116C-C373-4692-BCD6-03C89B772B5A}" dt="2022-12-25T23:01:50.112" v="5734" actId="478"/>
          <ac:picMkLst>
            <pc:docMk/>
            <pc:sldMk cId="1969483313" sldId="363"/>
            <ac:picMk id="8" creationId="{C0620D7F-949E-0570-650C-7A3B8E45C501}"/>
          </ac:picMkLst>
        </pc:picChg>
        <pc:picChg chg="add mod modCrop">
          <ac:chgData name="Maanasa Dharini" userId="cc476e982319ba06" providerId="LiveId" clId="{E069116C-C373-4692-BCD6-03C89B772B5A}" dt="2022-12-25T23:05:13.888" v="5762" actId="1076"/>
          <ac:picMkLst>
            <pc:docMk/>
            <pc:sldMk cId="1969483313" sldId="363"/>
            <ac:picMk id="12" creationId="{A5F44F74-FEAF-7073-9219-651FA69AB1D2}"/>
          </ac:picMkLst>
        </pc:picChg>
      </pc:sldChg>
      <pc:sldChg chg="addSp delSp modSp add del mod modTransition setBg modAnim">
        <pc:chgData name="Maanasa Dharini" userId="cc476e982319ba06" providerId="LiveId" clId="{E069116C-C373-4692-BCD6-03C89B772B5A}" dt="2022-12-21T04:26:23.531" v="210" actId="47"/>
        <pc:sldMkLst>
          <pc:docMk/>
          <pc:sldMk cId="596761788" sldId="364"/>
        </pc:sldMkLst>
        <pc:spChg chg="mod">
          <ac:chgData name="Maanasa Dharini" userId="cc476e982319ba06" providerId="LiveId" clId="{E069116C-C373-4692-BCD6-03C89B772B5A}" dt="2022-12-21T04:19:00.524" v="120" actId="255"/>
          <ac:spMkLst>
            <pc:docMk/>
            <pc:sldMk cId="596761788" sldId="364"/>
            <ac:spMk id="5" creationId="{608EF152-0B77-344A-75BA-543A112BC1AC}"/>
          </ac:spMkLst>
        </pc:spChg>
        <pc:picChg chg="add del">
          <ac:chgData name="Maanasa Dharini" userId="cc476e982319ba06" providerId="LiveId" clId="{E069116C-C373-4692-BCD6-03C89B772B5A}" dt="2022-12-21T04:20:31.241" v="134" actId="478"/>
          <ac:picMkLst>
            <pc:docMk/>
            <pc:sldMk cId="596761788" sldId="364"/>
            <ac:picMk id="3" creationId="{206E43C1-B908-4689-E50F-D0C49FCCBCA6}"/>
          </ac:picMkLst>
        </pc:picChg>
      </pc:sldChg>
      <pc:sldChg chg="add del setBg">
        <pc:chgData name="Maanasa Dharini" userId="cc476e982319ba06" providerId="LiveId" clId="{E069116C-C373-4692-BCD6-03C89B772B5A}" dt="2022-12-21T04:06:28.932" v="103"/>
        <pc:sldMkLst>
          <pc:docMk/>
          <pc:sldMk cId="2468481829" sldId="364"/>
        </pc:sldMkLst>
      </pc:sldChg>
      <pc:sldChg chg="add del setBg">
        <pc:chgData name="Maanasa Dharini" userId="cc476e982319ba06" providerId="LiveId" clId="{E069116C-C373-4692-BCD6-03C89B772B5A}" dt="2022-12-21T04:05:30.099" v="97" actId="47"/>
        <pc:sldMkLst>
          <pc:docMk/>
          <pc:sldMk cId="3634808282" sldId="364"/>
        </pc:sldMkLst>
      </pc:sldChg>
      <pc:sldChg chg="addSp delSp modSp add del mod modTransition">
        <pc:chgData name="Maanasa Dharini" userId="cc476e982319ba06" providerId="LiveId" clId="{E069116C-C373-4692-BCD6-03C89B772B5A}" dt="2022-12-23T19:50:11.360" v="2244" actId="47"/>
        <pc:sldMkLst>
          <pc:docMk/>
          <pc:sldMk cId="2833888547" sldId="365"/>
        </pc:sldMkLst>
        <pc:spChg chg="add del mod">
          <ac:chgData name="Maanasa Dharini" userId="cc476e982319ba06" providerId="LiveId" clId="{E069116C-C373-4692-BCD6-03C89B772B5A}" dt="2022-12-21T04:22:14.931" v="138" actId="478"/>
          <ac:spMkLst>
            <pc:docMk/>
            <pc:sldMk cId="2833888547" sldId="365"/>
            <ac:spMk id="5" creationId="{8182B60D-03AD-3768-5406-6DF9931AC8A5}"/>
          </ac:spMkLst>
        </pc:spChg>
        <pc:spChg chg="del">
          <ac:chgData name="Maanasa Dharini" userId="cc476e982319ba06" providerId="LiveId" clId="{E069116C-C373-4692-BCD6-03C89B772B5A}" dt="2022-12-21T04:22:11.553" v="137" actId="478"/>
          <ac:spMkLst>
            <pc:docMk/>
            <pc:sldMk cId="2833888547" sldId="365"/>
            <ac:spMk id="16" creationId="{D284643B-288B-4193-AFF3-324BA95A77A6}"/>
          </ac:spMkLst>
        </pc:spChg>
        <pc:spChg chg="mod">
          <ac:chgData name="Maanasa Dharini" userId="cc476e982319ba06" providerId="LiveId" clId="{E069116C-C373-4692-BCD6-03C89B772B5A}" dt="2022-12-23T19:41:15.726" v="2141" actId="208"/>
          <ac:spMkLst>
            <pc:docMk/>
            <pc:sldMk cId="2833888547" sldId="365"/>
            <ac:spMk id="17" creationId="{AEAA1571-277D-4DF6-83F9-1438CBE64F71}"/>
          </ac:spMkLst>
        </pc:spChg>
        <pc:picChg chg="mod">
          <ac:chgData name="Maanasa Dharini" userId="cc476e982319ba06" providerId="LiveId" clId="{E069116C-C373-4692-BCD6-03C89B772B5A}" dt="2022-12-23T19:41:10.150" v="2140" actId="14100"/>
          <ac:picMkLst>
            <pc:docMk/>
            <pc:sldMk cId="2833888547" sldId="365"/>
            <ac:picMk id="22" creationId="{C121FEC8-E460-6B82-232C-FCB55F34DA7C}"/>
          </ac:picMkLst>
        </pc:picChg>
      </pc:sldChg>
      <pc:sldChg chg="addSp delSp modSp add del mod setBg modClrScheme chgLayout">
        <pc:chgData name="Maanasa Dharini" userId="cc476e982319ba06" providerId="LiveId" clId="{E069116C-C373-4692-BCD6-03C89B772B5A}" dt="2022-12-23T22:57:03.487" v="3829" actId="47"/>
        <pc:sldMkLst>
          <pc:docMk/>
          <pc:sldMk cId="2687003431" sldId="366"/>
        </pc:sldMkLst>
        <pc:spChg chg="mod modVis">
          <ac:chgData name="Maanasa Dharini" userId="cc476e982319ba06" providerId="LiveId" clId="{E069116C-C373-4692-BCD6-03C89B772B5A}" dt="2022-12-21T17:36:38.500" v="286" actId="26606"/>
          <ac:spMkLst>
            <pc:docMk/>
            <pc:sldMk cId="2687003431" sldId="366"/>
            <ac:spMk id="2" creationId="{59D1294D-3F13-4F4B-8004-41165CEA9B8C}"/>
          </ac:spMkLst>
        </pc:spChg>
        <pc:spChg chg="mod">
          <ac:chgData name="Maanasa Dharini" userId="cc476e982319ba06" providerId="LiveId" clId="{E069116C-C373-4692-BCD6-03C89B772B5A}" dt="2022-12-21T17:36:38.500" v="286" actId="26606"/>
          <ac:spMkLst>
            <pc:docMk/>
            <pc:sldMk cId="2687003431" sldId="366"/>
            <ac:spMk id="3" creationId="{19CBFDB8-719B-42E9-9967-BDF0B7AFF39E}"/>
          </ac:spMkLst>
        </pc:spChg>
        <pc:spChg chg="add del mod">
          <ac:chgData name="Maanasa Dharini" userId="cc476e982319ba06" providerId="LiveId" clId="{E069116C-C373-4692-BCD6-03C89B772B5A}" dt="2022-12-21T17:35:50.745" v="276" actId="931"/>
          <ac:spMkLst>
            <pc:docMk/>
            <pc:sldMk cId="2687003431" sldId="366"/>
            <ac:spMk id="5" creationId="{775EAB1E-DA09-6173-E760-C22B2B7A9C94}"/>
          </ac:spMkLst>
        </pc:spChg>
        <pc:spChg chg="add del mod">
          <ac:chgData name="Maanasa Dharini" userId="cc476e982319ba06" providerId="LiveId" clId="{E069116C-C373-4692-BCD6-03C89B772B5A}" dt="2022-12-21T17:35:39.205" v="275" actId="478"/>
          <ac:spMkLst>
            <pc:docMk/>
            <pc:sldMk cId="2687003431" sldId="366"/>
            <ac:spMk id="8" creationId="{B07851FA-37B8-001A-EA3E-2BBE7C1ACDCC}"/>
          </ac:spMkLst>
        </pc:spChg>
        <pc:spChg chg="add del mod">
          <ac:chgData name="Maanasa Dharini" userId="cc476e982319ba06" providerId="LiveId" clId="{E069116C-C373-4692-BCD6-03C89B772B5A}" dt="2022-12-21T17:36:35.879" v="283"/>
          <ac:spMkLst>
            <pc:docMk/>
            <pc:sldMk cId="2687003431" sldId="366"/>
            <ac:spMk id="12" creationId="{DE4866D4-4275-8471-D55D-28C04A09B4C9}"/>
          </ac:spMkLst>
        </pc:spChg>
        <pc:spChg chg="add mod">
          <ac:chgData name="Maanasa Dharini" userId="cc476e982319ba06" providerId="LiveId" clId="{E069116C-C373-4692-BCD6-03C89B772B5A}" dt="2022-12-21T17:37:57.880" v="298" actId="2085"/>
          <ac:spMkLst>
            <pc:docMk/>
            <pc:sldMk cId="2687003431" sldId="366"/>
            <ac:spMk id="15" creationId="{CA582CC9-F961-3D06-1E74-EE074E2F52C5}"/>
          </ac:spMkLst>
        </pc:spChg>
        <pc:spChg chg="del mod">
          <ac:chgData name="Maanasa Dharini" userId="cc476e982319ba06" providerId="LiveId" clId="{E069116C-C373-4692-BCD6-03C89B772B5A}" dt="2022-12-21T17:35:33.929" v="274" actId="478"/>
          <ac:spMkLst>
            <pc:docMk/>
            <pc:sldMk cId="2687003431" sldId="366"/>
            <ac:spMk id="17" creationId="{AEAA1571-277D-4DF6-83F9-1438CBE64F71}"/>
          </ac:spMkLst>
        </pc:spChg>
        <pc:picChg chg="del">
          <ac:chgData name="Maanasa Dharini" userId="cc476e982319ba06" providerId="LiveId" clId="{E069116C-C373-4692-BCD6-03C89B772B5A}" dt="2022-12-21T17:35:30.100" v="272" actId="478"/>
          <ac:picMkLst>
            <pc:docMk/>
            <pc:sldMk cId="2687003431" sldId="366"/>
            <ac:picMk id="7" creationId="{D5ACA35E-D7E1-E1D8-116E-DAC2E68AFDD0}"/>
          </ac:picMkLst>
        </pc:picChg>
        <pc:picChg chg="add del mod">
          <ac:chgData name="Maanasa Dharini" userId="cc476e982319ba06" providerId="LiveId" clId="{E069116C-C373-4692-BCD6-03C89B772B5A}" dt="2022-12-21T17:36:14.052" v="282" actId="478"/>
          <ac:picMkLst>
            <pc:docMk/>
            <pc:sldMk cId="2687003431" sldId="366"/>
            <ac:picMk id="10" creationId="{A51E28D1-D57E-13BD-3CAE-E12A7C162D4B}"/>
          </ac:picMkLst>
        </pc:picChg>
        <pc:picChg chg="add mod ord modCrop">
          <ac:chgData name="Maanasa Dharini" userId="cc476e982319ba06" providerId="LiveId" clId="{E069116C-C373-4692-BCD6-03C89B772B5A}" dt="2022-12-21T17:37:16.264" v="293" actId="14100"/>
          <ac:picMkLst>
            <pc:docMk/>
            <pc:sldMk cId="2687003431" sldId="366"/>
            <ac:picMk id="14" creationId="{DBF28881-CDFB-5213-C434-B5908C052C3F}"/>
          </ac:picMkLst>
        </pc:picChg>
      </pc:sldChg>
      <pc:sldChg chg="add del">
        <pc:chgData name="Maanasa Dharini" userId="cc476e982319ba06" providerId="LiveId" clId="{E069116C-C373-4692-BCD6-03C89B772B5A}" dt="2022-12-21T17:42:32.184" v="325"/>
        <pc:sldMkLst>
          <pc:docMk/>
          <pc:sldMk cId="1587089141" sldId="367"/>
        </pc:sldMkLst>
      </pc:sldChg>
      <pc:sldChg chg="modSp add del mod setBg">
        <pc:chgData name="Maanasa Dharini" userId="cc476e982319ba06" providerId="LiveId" clId="{E069116C-C373-4692-BCD6-03C89B772B5A}" dt="2022-12-23T20:21:55.102" v="2641" actId="47"/>
        <pc:sldMkLst>
          <pc:docMk/>
          <pc:sldMk cId="4014676004" sldId="367"/>
        </pc:sldMkLst>
        <pc:spChg chg="mod">
          <ac:chgData name="Maanasa Dharini" userId="cc476e982319ba06" providerId="LiveId" clId="{E069116C-C373-4692-BCD6-03C89B772B5A}" dt="2022-12-21T17:43:18.290" v="357" actId="207"/>
          <ac:spMkLst>
            <pc:docMk/>
            <pc:sldMk cId="4014676004" sldId="367"/>
            <ac:spMk id="2" creationId="{92FF1582-087C-2135-ACC4-590A9791AAFD}"/>
          </ac:spMkLst>
        </pc:spChg>
      </pc:sldChg>
      <pc:sldChg chg="modSp add del mod setBg">
        <pc:chgData name="Maanasa Dharini" userId="cc476e982319ba06" providerId="LiveId" clId="{E069116C-C373-4692-BCD6-03C89B772B5A}" dt="2022-12-21T17:58:27.618" v="601" actId="47"/>
        <pc:sldMkLst>
          <pc:docMk/>
          <pc:sldMk cId="1838234141" sldId="368"/>
        </pc:sldMkLst>
        <pc:picChg chg="mod">
          <ac:chgData name="Maanasa Dharini" userId="cc476e982319ba06" providerId="LiveId" clId="{E069116C-C373-4692-BCD6-03C89B772B5A}" dt="2022-12-21T17:58:10.669" v="600" actId="1076"/>
          <ac:picMkLst>
            <pc:docMk/>
            <pc:sldMk cId="1838234141" sldId="368"/>
            <ac:picMk id="16" creationId="{5CC711ED-2FF2-7D34-6400-27779088D2CF}"/>
          </ac:picMkLst>
        </pc:picChg>
      </pc:sldChg>
      <pc:sldChg chg="addSp delSp modSp add del mod setBg">
        <pc:chgData name="Maanasa Dharini" userId="cc476e982319ba06" providerId="LiveId" clId="{E069116C-C373-4692-BCD6-03C89B772B5A}" dt="2023-02-07T21:34:22.896" v="13079" actId="47"/>
        <pc:sldMkLst>
          <pc:docMk/>
          <pc:sldMk cId="3883939026" sldId="368"/>
        </pc:sldMkLst>
        <pc:spChg chg="add mod">
          <ac:chgData name="Maanasa Dharini" userId="cc476e982319ba06" providerId="LiveId" clId="{E069116C-C373-4692-BCD6-03C89B772B5A}" dt="2023-02-07T16:52:50.650" v="10819" actId="20577"/>
          <ac:spMkLst>
            <pc:docMk/>
            <pc:sldMk cId="3883939026" sldId="368"/>
            <ac:spMk id="2" creationId="{10A080AA-085B-7087-66EF-F70E32314CCD}"/>
          </ac:spMkLst>
        </pc:spChg>
        <pc:spChg chg="add mod">
          <ac:chgData name="Maanasa Dharini" userId="cc476e982319ba06" providerId="LiveId" clId="{E069116C-C373-4692-BCD6-03C89B772B5A}" dt="2023-02-07T04:44:36.694" v="10189" actId="1076"/>
          <ac:spMkLst>
            <pc:docMk/>
            <pc:sldMk cId="3883939026" sldId="368"/>
            <ac:spMk id="3" creationId="{0954841F-2E29-C79A-2AD8-F7B175540929}"/>
          </ac:spMkLst>
        </pc:spChg>
        <pc:spChg chg="add mod">
          <ac:chgData name="Maanasa Dharini" userId="cc476e982319ba06" providerId="LiveId" clId="{E069116C-C373-4692-BCD6-03C89B772B5A}" dt="2023-02-07T04:47:27.633" v="10395" actId="1076"/>
          <ac:spMkLst>
            <pc:docMk/>
            <pc:sldMk cId="3883939026" sldId="368"/>
            <ac:spMk id="4" creationId="{77D29E01-BBEE-24EF-680B-4D5A0702956C}"/>
          </ac:spMkLst>
        </pc:spChg>
        <pc:spChg chg="add mod">
          <ac:chgData name="Maanasa Dharini" userId="cc476e982319ba06" providerId="LiveId" clId="{E069116C-C373-4692-BCD6-03C89B772B5A}" dt="2023-02-07T04:50:08.394" v="10628" actId="14100"/>
          <ac:spMkLst>
            <pc:docMk/>
            <pc:sldMk cId="3883939026" sldId="368"/>
            <ac:spMk id="5" creationId="{B8A65A36-F073-C985-7E7E-6E011623504E}"/>
          </ac:spMkLst>
        </pc:spChg>
        <pc:picChg chg="del">
          <ac:chgData name="Maanasa Dharini" userId="cc476e982319ba06" providerId="LiveId" clId="{E069116C-C373-4692-BCD6-03C89B772B5A}" dt="2022-12-21T17:59:53.226" v="616" actId="478"/>
          <ac:picMkLst>
            <pc:docMk/>
            <pc:sldMk cId="3883939026" sldId="368"/>
            <ac:picMk id="2" creationId="{B4EC531F-78DC-6EE0-253C-8D89EF995637}"/>
          </ac:picMkLst>
        </pc:picChg>
        <pc:picChg chg="del">
          <ac:chgData name="Maanasa Dharini" userId="cc476e982319ba06" providerId="LiveId" clId="{E069116C-C373-4692-BCD6-03C89B772B5A}" dt="2022-12-21T18:00:00.243" v="618" actId="478"/>
          <ac:picMkLst>
            <pc:docMk/>
            <pc:sldMk cId="3883939026" sldId="368"/>
            <ac:picMk id="4" creationId="{4974F780-08B0-8B74-41AB-4440EF31D509}"/>
          </ac:picMkLst>
        </pc:picChg>
        <pc:picChg chg="del">
          <ac:chgData name="Maanasa Dharini" userId="cc476e982319ba06" providerId="LiveId" clId="{E069116C-C373-4692-BCD6-03C89B772B5A}" dt="2022-12-21T17:59:55.111" v="617" actId="478"/>
          <ac:picMkLst>
            <pc:docMk/>
            <pc:sldMk cId="3883939026" sldId="368"/>
            <ac:picMk id="6" creationId="{A2911A27-DB47-F38B-8530-030CD15A30B6}"/>
          </ac:picMkLst>
        </pc:picChg>
        <pc:picChg chg="mod">
          <ac:chgData name="Maanasa Dharini" userId="cc476e982319ba06" providerId="LiveId" clId="{E069116C-C373-4692-BCD6-03C89B772B5A}" dt="2022-12-28T01:43:13.296" v="7515" actId="1076"/>
          <ac:picMkLst>
            <pc:docMk/>
            <pc:sldMk cId="3883939026" sldId="368"/>
            <ac:picMk id="13" creationId="{79CB8646-9D9B-748F-3BE5-F5493FB6AC3B}"/>
          </ac:picMkLst>
        </pc:picChg>
        <pc:picChg chg="mod">
          <ac:chgData name="Maanasa Dharini" userId="cc476e982319ba06" providerId="LiveId" clId="{E069116C-C373-4692-BCD6-03C89B772B5A}" dt="2022-12-28T01:42:47.799" v="7508" actId="1076"/>
          <ac:picMkLst>
            <pc:docMk/>
            <pc:sldMk cId="3883939026" sldId="368"/>
            <ac:picMk id="16" creationId="{FA52A11E-2416-3573-5E5E-0799F847A9EE}"/>
          </ac:picMkLst>
        </pc:picChg>
        <pc:picChg chg="mod">
          <ac:chgData name="Maanasa Dharini" userId="cc476e982319ba06" providerId="LiveId" clId="{E069116C-C373-4692-BCD6-03C89B772B5A}" dt="2022-12-28T01:42:54.522" v="7510" actId="1076"/>
          <ac:picMkLst>
            <pc:docMk/>
            <pc:sldMk cId="3883939026" sldId="368"/>
            <ac:picMk id="19" creationId="{795513D4-BE56-0BB8-4897-89196B951FAE}"/>
          </ac:picMkLst>
        </pc:picChg>
        <pc:picChg chg="mod">
          <ac:chgData name="Maanasa Dharini" userId="cc476e982319ba06" providerId="LiveId" clId="{E069116C-C373-4692-BCD6-03C89B772B5A}" dt="2022-12-28T01:43:03.981" v="7512" actId="14100"/>
          <ac:picMkLst>
            <pc:docMk/>
            <pc:sldMk cId="3883939026" sldId="368"/>
            <ac:picMk id="21" creationId="{D5EB18FD-F155-F669-5233-55A8A8906260}"/>
          </ac:picMkLst>
        </pc:picChg>
        <pc:picChg chg="del mod">
          <ac:chgData name="Maanasa Dharini" userId="cc476e982319ba06" providerId="LiveId" clId="{E069116C-C373-4692-BCD6-03C89B772B5A}" dt="2022-12-21T17:59:52.244" v="615" actId="478"/>
          <ac:picMkLst>
            <pc:docMk/>
            <pc:sldMk cId="3883939026" sldId="368"/>
            <ac:picMk id="23" creationId="{04F4A15D-759F-63D0-3432-620EA330901A}"/>
          </ac:picMkLst>
        </pc:picChg>
        <pc:picChg chg="del">
          <ac:chgData name="Maanasa Dharini" userId="cc476e982319ba06" providerId="LiveId" clId="{E069116C-C373-4692-BCD6-03C89B772B5A}" dt="2022-12-21T18:00:03.512" v="619" actId="478"/>
          <ac:picMkLst>
            <pc:docMk/>
            <pc:sldMk cId="3883939026" sldId="368"/>
            <ac:picMk id="25" creationId="{A9B8F432-6114-D3F5-2AEA-5548FCA0782D}"/>
          </ac:picMkLst>
        </pc:picChg>
      </pc:sldChg>
      <pc:sldChg chg="add del setBg">
        <pc:chgData name="Maanasa Dharini" userId="cc476e982319ba06" providerId="LiveId" clId="{E069116C-C373-4692-BCD6-03C89B772B5A}" dt="2022-12-21T18:05:44.215" v="638"/>
        <pc:sldMkLst>
          <pc:docMk/>
          <pc:sldMk cId="932112474" sldId="369"/>
        </pc:sldMkLst>
      </pc:sldChg>
      <pc:sldChg chg="modSp add del mod">
        <pc:chgData name="Maanasa Dharini" userId="cc476e982319ba06" providerId="LiveId" clId="{E069116C-C373-4692-BCD6-03C89B772B5A}" dt="2022-12-26T10:37:33.040" v="7326" actId="47"/>
        <pc:sldMkLst>
          <pc:docMk/>
          <pc:sldMk cId="2467331797" sldId="369"/>
        </pc:sldMkLst>
        <pc:spChg chg="mod">
          <ac:chgData name="Maanasa Dharini" userId="cc476e982319ba06" providerId="LiveId" clId="{E069116C-C373-4692-BCD6-03C89B772B5A}" dt="2022-12-24T01:07:55.820" v="5100" actId="14100"/>
          <ac:spMkLst>
            <pc:docMk/>
            <pc:sldMk cId="2467331797" sldId="369"/>
            <ac:spMk id="3" creationId="{77B5C7BA-1086-A826-D36D-17ABBF159E38}"/>
          </ac:spMkLst>
        </pc:spChg>
        <pc:graphicFrameChg chg="add mod">
          <ac:chgData name="Maanasa Dharini" userId="cc476e982319ba06" providerId="LiveId" clId="{E069116C-C373-4692-BCD6-03C89B772B5A}" dt="2022-12-21T18:12:55.099" v="709"/>
          <ac:graphicFrameMkLst>
            <pc:docMk/>
            <pc:sldMk cId="2467331797" sldId="369"/>
            <ac:graphicFrameMk id="5" creationId="{929F2222-8401-FE65-775C-8C9895A90C72}"/>
          </ac:graphicFrameMkLst>
        </pc:graphicFrameChg>
      </pc:sldChg>
      <pc:sldChg chg="add del">
        <pc:chgData name="Maanasa Dharini" userId="cc476e982319ba06" providerId="LiveId" clId="{E069116C-C373-4692-BCD6-03C89B772B5A}" dt="2022-12-26T10:43:55.694" v="7386" actId="47"/>
        <pc:sldMkLst>
          <pc:docMk/>
          <pc:sldMk cId="335972855" sldId="370"/>
        </pc:sldMkLst>
      </pc:sldChg>
      <pc:sldChg chg="modSp add del mod setBg">
        <pc:chgData name="Maanasa Dharini" userId="cc476e982319ba06" providerId="LiveId" clId="{E069116C-C373-4692-BCD6-03C89B772B5A}" dt="2023-02-06T18:19:41.456" v="7740" actId="47"/>
        <pc:sldMkLst>
          <pc:docMk/>
          <pc:sldMk cId="2889542544" sldId="371"/>
        </pc:sldMkLst>
        <pc:graphicFrameChg chg="mod modGraphic">
          <ac:chgData name="Maanasa Dharini" userId="cc476e982319ba06" providerId="LiveId" clId="{E069116C-C373-4692-BCD6-03C89B772B5A}" dt="2023-01-06T03:06:00.368" v="7710" actId="20577"/>
          <ac:graphicFrameMkLst>
            <pc:docMk/>
            <pc:sldMk cId="2889542544" sldId="371"/>
            <ac:graphicFrameMk id="4" creationId="{4F00208A-5771-7CEB-BED9-49C4BBF245AE}"/>
          </ac:graphicFrameMkLst>
        </pc:graphicFrameChg>
      </pc:sldChg>
      <pc:sldChg chg="addSp delSp modSp add mod setBg">
        <pc:chgData name="Maanasa Dharini" userId="cc476e982319ba06" providerId="LiveId" clId="{E069116C-C373-4692-BCD6-03C89B772B5A}" dt="2023-02-07T04:56:25.948" v="10635"/>
        <pc:sldMkLst>
          <pc:docMk/>
          <pc:sldMk cId="2268185070" sldId="372"/>
        </pc:sldMkLst>
        <pc:spChg chg="add mod">
          <ac:chgData name="Maanasa Dharini" userId="cc476e982319ba06" providerId="LiveId" clId="{E069116C-C373-4692-BCD6-03C89B772B5A}" dt="2023-02-06T21:43:50.765" v="7936" actId="1076"/>
          <ac:spMkLst>
            <pc:docMk/>
            <pc:sldMk cId="2268185070" sldId="372"/>
            <ac:spMk id="2" creationId="{DEC57880-ECFB-929F-33C1-DFEFF58642F0}"/>
          </ac:spMkLst>
        </pc:spChg>
        <pc:graphicFrameChg chg="mod modGraphic">
          <ac:chgData name="Maanasa Dharini" userId="cc476e982319ba06" providerId="LiveId" clId="{E069116C-C373-4692-BCD6-03C89B772B5A}" dt="2023-02-06T21:45:10.642" v="7946" actId="242"/>
          <ac:graphicFrameMkLst>
            <pc:docMk/>
            <pc:sldMk cId="2268185070" sldId="372"/>
            <ac:graphicFrameMk id="16" creationId="{21D02E2F-ABEC-9370-2EE2-C1B1A6904D9F}"/>
          </ac:graphicFrameMkLst>
        </pc:graphicFrameChg>
        <pc:picChg chg="add del mod">
          <ac:chgData name="Maanasa Dharini" userId="cc476e982319ba06" providerId="LiveId" clId="{E069116C-C373-4692-BCD6-03C89B772B5A}" dt="2023-02-07T04:56:25.948" v="10635"/>
          <ac:picMkLst>
            <pc:docMk/>
            <pc:sldMk cId="2268185070" sldId="372"/>
            <ac:picMk id="3" creationId="{BCF79C30-05EB-03DC-6F67-7619E2AA94CE}"/>
          </ac:picMkLst>
        </pc:picChg>
      </pc:sldChg>
      <pc:sldChg chg="modSp add del mod setBg">
        <pc:chgData name="Maanasa Dharini" userId="cc476e982319ba06" providerId="LiveId" clId="{E069116C-C373-4692-BCD6-03C89B772B5A}" dt="2023-02-07T21:03:07.356" v="12948" actId="47"/>
        <pc:sldMkLst>
          <pc:docMk/>
          <pc:sldMk cId="772044114" sldId="373"/>
        </pc:sldMkLst>
        <pc:spChg chg="mod">
          <ac:chgData name="Maanasa Dharini" userId="cc476e982319ba06" providerId="LiveId" clId="{E069116C-C373-4692-BCD6-03C89B772B5A}" dt="2023-02-06T22:28:57.236" v="8070" actId="20577"/>
          <ac:spMkLst>
            <pc:docMk/>
            <pc:sldMk cId="772044114" sldId="373"/>
            <ac:spMk id="2" creationId="{11350C4A-61DA-EDFF-7F13-4DA457F8BB05}"/>
          </ac:spMkLst>
        </pc:spChg>
        <pc:graphicFrameChg chg="modGraphic">
          <ac:chgData name="Maanasa Dharini" userId="cc476e982319ba06" providerId="LiveId" clId="{E069116C-C373-4692-BCD6-03C89B772B5A}" dt="2023-02-06T22:28:51.456" v="8069" actId="20577"/>
          <ac:graphicFrameMkLst>
            <pc:docMk/>
            <pc:sldMk cId="772044114" sldId="373"/>
            <ac:graphicFrameMk id="4" creationId="{EE285EC4-FA1B-9CE1-46C4-97C8A035C677}"/>
          </ac:graphicFrameMkLst>
        </pc:graphicFrameChg>
      </pc:sldChg>
      <pc:sldChg chg="add del">
        <pc:chgData name="Maanasa Dharini" userId="cc476e982319ba06" providerId="LiveId" clId="{E069116C-C373-4692-BCD6-03C89B772B5A}" dt="2022-12-23T18:30:37.783" v="778" actId="47"/>
        <pc:sldMkLst>
          <pc:docMk/>
          <pc:sldMk cId="2696002008" sldId="374"/>
        </pc:sldMkLst>
      </pc:sldChg>
      <pc:sldChg chg="add del setBg">
        <pc:chgData name="Maanasa Dharini" userId="cc476e982319ba06" providerId="LiveId" clId="{E069116C-C373-4692-BCD6-03C89B772B5A}" dt="2022-12-23T22:17:21.117" v="3679" actId="47"/>
        <pc:sldMkLst>
          <pc:docMk/>
          <pc:sldMk cId="2333035987" sldId="375"/>
        </pc:sldMkLst>
      </pc:sldChg>
      <pc:sldChg chg="add del setBg">
        <pc:chgData name="Maanasa Dharini" userId="cc476e982319ba06" providerId="LiveId" clId="{E069116C-C373-4692-BCD6-03C89B772B5A}" dt="2022-12-23T22:17:24.004" v="3680" actId="47"/>
        <pc:sldMkLst>
          <pc:docMk/>
          <pc:sldMk cId="3081510667" sldId="376"/>
        </pc:sldMkLst>
      </pc:sldChg>
      <pc:sldChg chg="add del setBg">
        <pc:chgData name="Maanasa Dharini" userId="cc476e982319ba06" providerId="LiveId" clId="{E069116C-C373-4692-BCD6-03C89B772B5A}" dt="2022-12-23T22:17:19.072" v="3678" actId="47"/>
        <pc:sldMkLst>
          <pc:docMk/>
          <pc:sldMk cId="423113000" sldId="377"/>
        </pc:sldMkLst>
      </pc:sldChg>
      <pc:sldChg chg="add del setBg">
        <pc:chgData name="Maanasa Dharini" userId="cc476e982319ba06" providerId="LiveId" clId="{E069116C-C373-4692-BCD6-03C89B772B5A}" dt="2022-12-23T22:17:27.612" v="3682" actId="47"/>
        <pc:sldMkLst>
          <pc:docMk/>
          <pc:sldMk cId="2046115862" sldId="378"/>
        </pc:sldMkLst>
      </pc:sldChg>
      <pc:sldChg chg="add del setBg">
        <pc:chgData name="Maanasa Dharini" userId="cc476e982319ba06" providerId="LiveId" clId="{E069116C-C373-4692-BCD6-03C89B772B5A}" dt="2022-12-23T22:17:28.210" v="3683" actId="47"/>
        <pc:sldMkLst>
          <pc:docMk/>
          <pc:sldMk cId="963923364" sldId="379"/>
        </pc:sldMkLst>
      </pc:sldChg>
      <pc:sldChg chg="add del setBg">
        <pc:chgData name="Maanasa Dharini" userId="cc476e982319ba06" providerId="LiveId" clId="{E069116C-C373-4692-BCD6-03C89B772B5A}" dt="2022-12-23T22:17:30.040" v="3684" actId="47"/>
        <pc:sldMkLst>
          <pc:docMk/>
          <pc:sldMk cId="544495019" sldId="380"/>
        </pc:sldMkLst>
      </pc:sldChg>
      <pc:sldChg chg="add del setBg">
        <pc:chgData name="Maanasa Dharini" userId="cc476e982319ba06" providerId="LiveId" clId="{E069116C-C373-4692-BCD6-03C89B772B5A}" dt="2022-12-23T22:17:32.034" v="3685" actId="47"/>
        <pc:sldMkLst>
          <pc:docMk/>
          <pc:sldMk cId="3027150897" sldId="381"/>
        </pc:sldMkLst>
      </pc:sldChg>
      <pc:sldChg chg="add del setBg">
        <pc:chgData name="Maanasa Dharini" userId="cc476e982319ba06" providerId="LiveId" clId="{E069116C-C373-4692-BCD6-03C89B772B5A}" dt="2022-12-23T22:17:33.031" v="3686" actId="47"/>
        <pc:sldMkLst>
          <pc:docMk/>
          <pc:sldMk cId="2218845597" sldId="382"/>
        </pc:sldMkLst>
      </pc:sldChg>
      <pc:sldChg chg="add del setBg">
        <pc:chgData name="Maanasa Dharini" userId="cc476e982319ba06" providerId="LiveId" clId="{E069116C-C373-4692-BCD6-03C89B772B5A}" dt="2022-12-23T22:17:34.018" v="3687" actId="47"/>
        <pc:sldMkLst>
          <pc:docMk/>
          <pc:sldMk cId="2363456758" sldId="383"/>
        </pc:sldMkLst>
      </pc:sldChg>
      <pc:sldChg chg="add del setBg">
        <pc:chgData name="Maanasa Dharini" userId="cc476e982319ba06" providerId="LiveId" clId="{E069116C-C373-4692-BCD6-03C89B772B5A}" dt="2022-12-23T22:17:34.354" v="3688" actId="47"/>
        <pc:sldMkLst>
          <pc:docMk/>
          <pc:sldMk cId="3529998606" sldId="384"/>
        </pc:sldMkLst>
      </pc:sldChg>
      <pc:sldChg chg="add del setBg">
        <pc:chgData name="Maanasa Dharini" userId="cc476e982319ba06" providerId="LiveId" clId="{E069116C-C373-4692-BCD6-03C89B772B5A}" dt="2022-12-23T22:17:34.961" v="3689" actId="47"/>
        <pc:sldMkLst>
          <pc:docMk/>
          <pc:sldMk cId="4140906368" sldId="385"/>
        </pc:sldMkLst>
      </pc:sldChg>
      <pc:sldChg chg="add del setBg">
        <pc:chgData name="Maanasa Dharini" userId="cc476e982319ba06" providerId="LiveId" clId="{E069116C-C373-4692-BCD6-03C89B772B5A}" dt="2022-12-23T22:17:35.497" v="3690" actId="47"/>
        <pc:sldMkLst>
          <pc:docMk/>
          <pc:sldMk cId="2279731010" sldId="386"/>
        </pc:sldMkLst>
      </pc:sldChg>
      <pc:sldChg chg="add del setBg">
        <pc:chgData name="Maanasa Dharini" userId="cc476e982319ba06" providerId="LiveId" clId="{E069116C-C373-4692-BCD6-03C89B772B5A}" dt="2022-12-23T22:17:35.852" v="3691" actId="47"/>
        <pc:sldMkLst>
          <pc:docMk/>
          <pc:sldMk cId="2363608222" sldId="387"/>
        </pc:sldMkLst>
      </pc:sldChg>
      <pc:sldChg chg="add del setBg">
        <pc:chgData name="Maanasa Dharini" userId="cc476e982319ba06" providerId="LiveId" clId="{E069116C-C373-4692-BCD6-03C89B772B5A}" dt="2022-12-23T22:17:36.237" v="3692" actId="47"/>
        <pc:sldMkLst>
          <pc:docMk/>
          <pc:sldMk cId="370904290" sldId="388"/>
        </pc:sldMkLst>
      </pc:sldChg>
      <pc:sldChg chg="add del setBg">
        <pc:chgData name="Maanasa Dharini" userId="cc476e982319ba06" providerId="LiveId" clId="{E069116C-C373-4692-BCD6-03C89B772B5A}" dt="2022-12-28T01:47:05.170" v="7653" actId="47"/>
        <pc:sldMkLst>
          <pc:docMk/>
          <pc:sldMk cId="3386775800" sldId="389"/>
        </pc:sldMkLst>
      </pc:sldChg>
      <pc:sldChg chg="add del">
        <pc:chgData name="Maanasa Dharini" userId="cc476e982319ba06" providerId="LiveId" clId="{E069116C-C373-4692-BCD6-03C89B772B5A}" dt="2022-12-28T01:47:06.719" v="7654" actId="47"/>
        <pc:sldMkLst>
          <pc:docMk/>
          <pc:sldMk cId="1003864613" sldId="390"/>
        </pc:sldMkLst>
      </pc:sldChg>
      <pc:sldChg chg="add del setBg">
        <pc:chgData name="Maanasa Dharini" userId="cc476e982319ba06" providerId="LiveId" clId="{E069116C-C373-4692-BCD6-03C89B772B5A}" dt="2022-12-23T23:58:56.826" v="4336" actId="2696"/>
        <pc:sldMkLst>
          <pc:docMk/>
          <pc:sldMk cId="491387804" sldId="391"/>
        </pc:sldMkLst>
      </pc:sldChg>
      <pc:sldChg chg="add del setBg">
        <pc:chgData name="Maanasa Dharini" userId="cc476e982319ba06" providerId="LiveId" clId="{E069116C-C373-4692-BCD6-03C89B772B5A}" dt="2022-12-23T23:58:53.258" v="4335" actId="47"/>
        <pc:sldMkLst>
          <pc:docMk/>
          <pc:sldMk cId="2341875586" sldId="392"/>
        </pc:sldMkLst>
      </pc:sldChg>
      <pc:sldChg chg="add del setBg">
        <pc:chgData name="Maanasa Dharini" userId="cc476e982319ba06" providerId="LiveId" clId="{E069116C-C373-4692-BCD6-03C89B772B5A}" dt="2022-12-23T23:58:53.258" v="4335" actId="47"/>
        <pc:sldMkLst>
          <pc:docMk/>
          <pc:sldMk cId="205444134" sldId="393"/>
        </pc:sldMkLst>
      </pc:sldChg>
      <pc:sldChg chg="add del setBg">
        <pc:chgData name="Maanasa Dharini" userId="cc476e982319ba06" providerId="LiveId" clId="{E069116C-C373-4692-BCD6-03C89B772B5A}" dt="2022-12-23T23:58:53.258" v="4335" actId="47"/>
        <pc:sldMkLst>
          <pc:docMk/>
          <pc:sldMk cId="797668962" sldId="394"/>
        </pc:sldMkLst>
      </pc:sldChg>
      <pc:sldChg chg="add del setBg">
        <pc:chgData name="Maanasa Dharini" userId="cc476e982319ba06" providerId="LiveId" clId="{E069116C-C373-4692-BCD6-03C89B772B5A}" dt="2022-12-23T23:58:53.258" v="4335" actId="47"/>
        <pc:sldMkLst>
          <pc:docMk/>
          <pc:sldMk cId="3386904359" sldId="395"/>
        </pc:sldMkLst>
      </pc:sldChg>
      <pc:sldChg chg="add del setBg">
        <pc:chgData name="Maanasa Dharini" userId="cc476e982319ba06" providerId="LiveId" clId="{E069116C-C373-4692-BCD6-03C89B772B5A}" dt="2022-12-23T23:58:53.258" v="4335" actId="47"/>
        <pc:sldMkLst>
          <pc:docMk/>
          <pc:sldMk cId="427527985" sldId="396"/>
        </pc:sldMkLst>
      </pc:sldChg>
      <pc:sldChg chg="add del setBg">
        <pc:chgData name="Maanasa Dharini" userId="cc476e982319ba06" providerId="LiveId" clId="{E069116C-C373-4692-BCD6-03C89B772B5A}" dt="2022-12-23T23:58:53.258" v="4335" actId="47"/>
        <pc:sldMkLst>
          <pc:docMk/>
          <pc:sldMk cId="3649400959" sldId="397"/>
        </pc:sldMkLst>
      </pc:sldChg>
      <pc:sldChg chg="add del setBg">
        <pc:chgData name="Maanasa Dharini" userId="cc476e982319ba06" providerId="LiveId" clId="{E069116C-C373-4692-BCD6-03C89B772B5A}" dt="2022-12-28T01:47:08.800" v="7655" actId="47"/>
        <pc:sldMkLst>
          <pc:docMk/>
          <pc:sldMk cId="80710759" sldId="398"/>
        </pc:sldMkLst>
      </pc:sldChg>
      <pc:sldChg chg="add del setBg">
        <pc:chgData name="Maanasa Dharini" userId="cc476e982319ba06" providerId="LiveId" clId="{E069116C-C373-4692-BCD6-03C89B772B5A}" dt="2022-12-28T01:47:10.661" v="7656" actId="47"/>
        <pc:sldMkLst>
          <pc:docMk/>
          <pc:sldMk cId="2870070804" sldId="399"/>
        </pc:sldMkLst>
      </pc:sldChg>
      <pc:sldChg chg="add del setBg">
        <pc:chgData name="Maanasa Dharini" userId="cc476e982319ba06" providerId="LiveId" clId="{E069116C-C373-4692-BCD6-03C89B772B5A}" dt="2022-12-28T01:47:11.628" v="7657" actId="47"/>
        <pc:sldMkLst>
          <pc:docMk/>
          <pc:sldMk cId="241271703" sldId="400"/>
        </pc:sldMkLst>
      </pc:sldChg>
      <pc:sldChg chg="add del setBg">
        <pc:chgData name="Maanasa Dharini" userId="cc476e982319ba06" providerId="LiveId" clId="{E069116C-C373-4692-BCD6-03C89B772B5A}" dt="2022-12-28T01:47:12.491" v="7658" actId="47"/>
        <pc:sldMkLst>
          <pc:docMk/>
          <pc:sldMk cId="3283120666" sldId="401"/>
        </pc:sldMkLst>
      </pc:sldChg>
      <pc:sldChg chg="add del">
        <pc:chgData name="Maanasa Dharini" userId="cc476e982319ba06" providerId="LiveId" clId="{E069116C-C373-4692-BCD6-03C89B772B5A}" dt="2022-12-28T01:47:14.741" v="7660" actId="47"/>
        <pc:sldMkLst>
          <pc:docMk/>
          <pc:sldMk cId="2197538685" sldId="402"/>
        </pc:sldMkLst>
      </pc:sldChg>
      <pc:sldChg chg="add del">
        <pc:chgData name="Maanasa Dharini" userId="cc476e982319ba06" providerId="LiveId" clId="{E069116C-C373-4692-BCD6-03C89B772B5A}" dt="2022-12-28T01:47:15.261" v="7661" actId="47"/>
        <pc:sldMkLst>
          <pc:docMk/>
          <pc:sldMk cId="2361841786" sldId="403"/>
        </pc:sldMkLst>
      </pc:sldChg>
      <pc:sldChg chg="add del setBg">
        <pc:chgData name="Maanasa Dharini" userId="cc476e982319ba06" providerId="LiveId" clId="{E069116C-C373-4692-BCD6-03C89B772B5A}" dt="2022-12-28T01:47:16.131" v="7662" actId="47"/>
        <pc:sldMkLst>
          <pc:docMk/>
          <pc:sldMk cId="947573334" sldId="404"/>
        </pc:sldMkLst>
      </pc:sldChg>
      <pc:sldChg chg="add del setBg">
        <pc:chgData name="Maanasa Dharini" userId="cc476e982319ba06" providerId="LiveId" clId="{E069116C-C373-4692-BCD6-03C89B772B5A}" dt="2022-12-28T01:47:17.998" v="7664" actId="47"/>
        <pc:sldMkLst>
          <pc:docMk/>
          <pc:sldMk cId="712715164" sldId="405"/>
        </pc:sldMkLst>
      </pc:sldChg>
      <pc:sldChg chg="add del setBg">
        <pc:chgData name="Maanasa Dharini" userId="cc476e982319ba06" providerId="LiveId" clId="{E069116C-C373-4692-BCD6-03C89B772B5A}" dt="2022-12-28T01:47:18.597" v="7665" actId="47"/>
        <pc:sldMkLst>
          <pc:docMk/>
          <pc:sldMk cId="2094816297" sldId="406"/>
        </pc:sldMkLst>
      </pc:sldChg>
      <pc:sldChg chg="add del setBg">
        <pc:chgData name="Maanasa Dharini" userId="cc476e982319ba06" providerId="LiveId" clId="{E069116C-C373-4692-BCD6-03C89B772B5A}" dt="2022-12-28T01:47:19.373" v="7666" actId="47"/>
        <pc:sldMkLst>
          <pc:docMk/>
          <pc:sldMk cId="1107845712" sldId="407"/>
        </pc:sldMkLst>
      </pc:sldChg>
      <pc:sldChg chg="add del setBg">
        <pc:chgData name="Maanasa Dharini" userId="cc476e982319ba06" providerId="LiveId" clId="{E069116C-C373-4692-BCD6-03C89B772B5A}" dt="2022-12-28T01:47:36.343" v="7670" actId="47"/>
        <pc:sldMkLst>
          <pc:docMk/>
          <pc:sldMk cId="2605370130" sldId="408"/>
        </pc:sldMkLst>
      </pc:sldChg>
      <pc:sldChg chg="add del setBg">
        <pc:chgData name="Maanasa Dharini" userId="cc476e982319ba06" providerId="LiveId" clId="{E069116C-C373-4692-BCD6-03C89B772B5A}" dt="2022-12-28T01:47:39.643" v="7671" actId="47"/>
        <pc:sldMkLst>
          <pc:docMk/>
          <pc:sldMk cId="2565738750" sldId="409"/>
        </pc:sldMkLst>
      </pc:sldChg>
      <pc:sldChg chg="add del setBg">
        <pc:chgData name="Maanasa Dharini" userId="cc476e982319ba06" providerId="LiveId" clId="{E069116C-C373-4692-BCD6-03C89B772B5A}" dt="2022-12-28T01:47:40.525" v="7672" actId="47"/>
        <pc:sldMkLst>
          <pc:docMk/>
          <pc:sldMk cId="1135391193" sldId="410"/>
        </pc:sldMkLst>
      </pc:sldChg>
      <pc:sldChg chg="add del setBg">
        <pc:chgData name="Maanasa Dharini" userId="cc476e982319ba06" providerId="LiveId" clId="{E069116C-C373-4692-BCD6-03C89B772B5A}" dt="2022-12-28T01:47:40.946" v="7673" actId="47"/>
        <pc:sldMkLst>
          <pc:docMk/>
          <pc:sldMk cId="1411887111" sldId="411"/>
        </pc:sldMkLst>
      </pc:sldChg>
      <pc:sldChg chg="add del setBg">
        <pc:chgData name="Maanasa Dharini" userId="cc476e982319ba06" providerId="LiveId" clId="{E069116C-C373-4692-BCD6-03C89B772B5A}" dt="2022-12-28T01:47:41.450" v="7674" actId="47"/>
        <pc:sldMkLst>
          <pc:docMk/>
          <pc:sldMk cId="381328069" sldId="412"/>
        </pc:sldMkLst>
      </pc:sldChg>
      <pc:sldChg chg="add del setBg">
        <pc:chgData name="Maanasa Dharini" userId="cc476e982319ba06" providerId="LiveId" clId="{E069116C-C373-4692-BCD6-03C89B772B5A}" dt="2022-12-28T01:47:42.134" v="7675" actId="47"/>
        <pc:sldMkLst>
          <pc:docMk/>
          <pc:sldMk cId="3337618503" sldId="413"/>
        </pc:sldMkLst>
      </pc:sldChg>
      <pc:sldChg chg="add del setBg">
        <pc:chgData name="Maanasa Dharini" userId="cc476e982319ba06" providerId="LiveId" clId="{E069116C-C373-4692-BCD6-03C89B772B5A}" dt="2022-12-28T01:47:43.097" v="7676" actId="47"/>
        <pc:sldMkLst>
          <pc:docMk/>
          <pc:sldMk cId="3347321722" sldId="414"/>
        </pc:sldMkLst>
      </pc:sldChg>
      <pc:sldChg chg="add del setBg">
        <pc:chgData name="Maanasa Dharini" userId="cc476e982319ba06" providerId="LiveId" clId="{E069116C-C373-4692-BCD6-03C89B772B5A}" dt="2022-12-28T01:47:44.193" v="7677" actId="47"/>
        <pc:sldMkLst>
          <pc:docMk/>
          <pc:sldMk cId="3134734196" sldId="415"/>
        </pc:sldMkLst>
      </pc:sldChg>
      <pc:sldChg chg="add del setBg">
        <pc:chgData name="Maanasa Dharini" userId="cc476e982319ba06" providerId="LiveId" clId="{E069116C-C373-4692-BCD6-03C89B772B5A}" dt="2022-12-28T01:47:44.636" v="7678" actId="47"/>
        <pc:sldMkLst>
          <pc:docMk/>
          <pc:sldMk cId="9817422" sldId="416"/>
        </pc:sldMkLst>
      </pc:sldChg>
      <pc:sldChg chg="add del setBg">
        <pc:chgData name="Maanasa Dharini" userId="cc476e982319ba06" providerId="LiveId" clId="{E069116C-C373-4692-BCD6-03C89B772B5A}" dt="2022-12-28T01:47:45.284" v="7679" actId="47"/>
        <pc:sldMkLst>
          <pc:docMk/>
          <pc:sldMk cId="470532900" sldId="417"/>
        </pc:sldMkLst>
      </pc:sldChg>
      <pc:sldChg chg="add del setBg">
        <pc:chgData name="Maanasa Dharini" userId="cc476e982319ba06" providerId="LiveId" clId="{E069116C-C373-4692-BCD6-03C89B772B5A}" dt="2022-12-28T01:47:45.977" v="7680" actId="47"/>
        <pc:sldMkLst>
          <pc:docMk/>
          <pc:sldMk cId="1418775212" sldId="418"/>
        </pc:sldMkLst>
      </pc:sldChg>
      <pc:sldChg chg="add del setBg">
        <pc:chgData name="Maanasa Dharini" userId="cc476e982319ba06" providerId="LiveId" clId="{E069116C-C373-4692-BCD6-03C89B772B5A}" dt="2022-12-28T01:47:47.144" v="7681" actId="47"/>
        <pc:sldMkLst>
          <pc:docMk/>
          <pc:sldMk cId="633662077" sldId="419"/>
        </pc:sldMkLst>
      </pc:sldChg>
      <pc:sldChg chg="add del setBg">
        <pc:chgData name="Maanasa Dharini" userId="cc476e982319ba06" providerId="LiveId" clId="{E069116C-C373-4692-BCD6-03C89B772B5A}" dt="2022-12-28T01:47:56.745" v="7683" actId="47"/>
        <pc:sldMkLst>
          <pc:docMk/>
          <pc:sldMk cId="1443953746" sldId="420"/>
        </pc:sldMkLst>
      </pc:sldChg>
      <pc:sldChg chg="add del">
        <pc:chgData name="Maanasa Dharini" userId="cc476e982319ba06" providerId="LiveId" clId="{E069116C-C373-4692-BCD6-03C89B772B5A}" dt="2022-12-28T01:47:57.522" v="7684" actId="47"/>
        <pc:sldMkLst>
          <pc:docMk/>
          <pc:sldMk cId="389246038" sldId="421"/>
        </pc:sldMkLst>
      </pc:sldChg>
      <pc:sldChg chg="add del">
        <pc:chgData name="Maanasa Dharini" userId="cc476e982319ba06" providerId="LiveId" clId="{E069116C-C373-4692-BCD6-03C89B772B5A}" dt="2022-12-28T01:47:57.987" v="7685" actId="47"/>
        <pc:sldMkLst>
          <pc:docMk/>
          <pc:sldMk cId="1605347346" sldId="422"/>
        </pc:sldMkLst>
      </pc:sldChg>
      <pc:sldChg chg="modSp add del mod ord modTransition setBg">
        <pc:chgData name="Maanasa Dharini" userId="cc476e982319ba06" providerId="LiveId" clId="{E069116C-C373-4692-BCD6-03C89B772B5A}" dt="2023-02-07T21:40:07.390" v="13118" actId="47"/>
        <pc:sldMkLst>
          <pc:docMk/>
          <pc:sldMk cId="3830812821" sldId="423"/>
        </pc:sldMkLst>
        <pc:picChg chg="mod">
          <ac:chgData name="Maanasa Dharini" userId="cc476e982319ba06" providerId="LiveId" clId="{E069116C-C373-4692-BCD6-03C89B772B5A}" dt="2023-02-07T21:05:43.202" v="12964" actId="1076"/>
          <ac:picMkLst>
            <pc:docMk/>
            <pc:sldMk cId="3830812821" sldId="423"/>
            <ac:picMk id="6" creationId="{C85B811B-1186-61D0-137D-8D5A1909F4F9}"/>
          </ac:picMkLst>
        </pc:picChg>
      </pc:sldChg>
      <pc:sldChg chg="modSp add del mod ord modTransition setBg">
        <pc:chgData name="Maanasa Dharini" userId="cc476e982319ba06" providerId="LiveId" clId="{E069116C-C373-4692-BCD6-03C89B772B5A}" dt="2023-02-07T21:54:05.770" v="13149" actId="47"/>
        <pc:sldMkLst>
          <pc:docMk/>
          <pc:sldMk cId="1866328820" sldId="424"/>
        </pc:sldMkLst>
        <pc:picChg chg="mod">
          <ac:chgData name="Maanasa Dharini" userId="cc476e982319ba06" providerId="LiveId" clId="{E069116C-C373-4692-BCD6-03C89B772B5A}" dt="2023-02-07T21:06:03.736" v="12968" actId="1076"/>
          <ac:picMkLst>
            <pc:docMk/>
            <pc:sldMk cId="1866328820" sldId="424"/>
            <ac:picMk id="6" creationId="{7BB986DC-3071-14E6-90FD-406BAB32E2EA}"/>
          </ac:picMkLst>
        </pc:picChg>
      </pc:sldChg>
      <pc:sldChg chg="add del setBg">
        <pc:chgData name="Maanasa Dharini" userId="cc476e982319ba06" providerId="LiveId" clId="{E069116C-C373-4692-BCD6-03C89B772B5A}" dt="2022-12-28T01:48:31.464" v="7690" actId="47"/>
        <pc:sldMkLst>
          <pc:docMk/>
          <pc:sldMk cId="2412654570" sldId="425"/>
        </pc:sldMkLst>
      </pc:sldChg>
      <pc:sldChg chg="add del">
        <pc:chgData name="Maanasa Dharini" userId="cc476e982319ba06" providerId="LiveId" clId="{E069116C-C373-4692-BCD6-03C89B772B5A}" dt="2022-12-28T01:48:36.328" v="7691" actId="47"/>
        <pc:sldMkLst>
          <pc:docMk/>
          <pc:sldMk cId="4010697064" sldId="426"/>
        </pc:sldMkLst>
      </pc:sldChg>
      <pc:sldChg chg="add del">
        <pc:chgData name="Maanasa Dharini" userId="cc476e982319ba06" providerId="LiveId" clId="{E069116C-C373-4692-BCD6-03C89B772B5A}" dt="2022-12-23T19:35:28.648" v="2034" actId="47"/>
        <pc:sldMkLst>
          <pc:docMk/>
          <pc:sldMk cId="3094026425" sldId="427"/>
        </pc:sldMkLst>
      </pc:sldChg>
      <pc:sldChg chg="addSp delSp modSp add del mod">
        <pc:chgData name="Maanasa Dharini" userId="cc476e982319ba06" providerId="LiveId" clId="{E069116C-C373-4692-BCD6-03C89B772B5A}" dt="2022-12-23T19:35:31.515" v="2035" actId="47"/>
        <pc:sldMkLst>
          <pc:docMk/>
          <pc:sldMk cId="2810993792" sldId="428"/>
        </pc:sldMkLst>
        <pc:spChg chg="mod">
          <ac:chgData name="Maanasa Dharini" userId="cc476e982319ba06" providerId="LiveId" clId="{E069116C-C373-4692-BCD6-03C89B772B5A}" dt="2022-12-23T19:13:28.624" v="1562" actId="26606"/>
          <ac:spMkLst>
            <pc:docMk/>
            <pc:sldMk cId="2810993792" sldId="428"/>
            <ac:spMk id="2" creationId="{38EEF5BD-0EB0-42A2-8523-F389FB13469F}"/>
          </ac:spMkLst>
        </pc:spChg>
        <pc:spChg chg="mod">
          <ac:chgData name="Maanasa Dharini" userId="cc476e982319ba06" providerId="LiveId" clId="{E069116C-C373-4692-BCD6-03C89B772B5A}" dt="2022-12-23T19:13:28.624" v="1562" actId="26606"/>
          <ac:spMkLst>
            <pc:docMk/>
            <pc:sldMk cId="2810993792" sldId="428"/>
            <ac:spMk id="3" creationId="{8ED04B58-DFBF-4018-89AD-4BEBB5E95392}"/>
          </ac:spMkLst>
        </pc:spChg>
        <pc:spChg chg="mod">
          <ac:chgData name="Maanasa Dharini" userId="cc476e982319ba06" providerId="LiveId" clId="{E069116C-C373-4692-BCD6-03C89B772B5A}" dt="2022-12-23T19:13:28.624" v="1562" actId="26606"/>
          <ac:spMkLst>
            <pc:docMk/>
            <pc:sldMk cId="2810993792" sldId="428"/>
            <ac:spMk id="4" creationId="{EEF69C9E-F651-4E5E-BB4B-08239BEE2674}"/>
          </ac:spMkLst>
        </pc:spChg>
        <pc:spChg chg="add del">
          <ac:chgData name="Maanasa Dharini" userId="cc476e982319ba06" providerId="LiveId" clId="{E069116C-C373-4692-BCD6-03C89B772B5A}" dt="2022-12-23T19:11:16.883" v="1544" actId="478"/>
          <ac:spMkLst>
            <pc:docMk/>
            <pc:sldMk cId="2810993792" sldId="428"/>
            <ac:spMk id="5" creationId="{8CAAC21B-8569-A622-04C0-89E995DD9F18}"/>
          </ac:spMkLst>
        </pc:spChg>
        <pc:spChg chg="add del mod">
          <ac:chgData name="Maanasa Dharini" userId="cc476e982319ba06" providerId="LiveId" clId="{E069116C-C373-4692-BCD6-03C89B772B5A}" dt="2022-12-23T19:11:40.255" v="1547"/>
          <ac:spMkLst>
            <pc:docMk/>
            <pc:sldMk cId="2810993792" sldId="428"/>
            <ac:spMk id="7" creationId="{AC096134-6AF7-5A51-491F-B49BA913ECAC}"/>
          </ac:spMkLst>
        </pc:spChg>
        <pc:spChg chg="add del mod">
          <ac:chgData name="Maanasa Dharini" userId="cc476e982319ba06" providerId="LiveId" clId="{E069116C-C373-4692-BCD6-03C89B772B5A}" dt="2022-12-23T19:12:15.933" v="1553"/>
          <ac:spMkLst>
            <pc:docMk/>
            <pc:sldMk cId="2810993792" sldId="428"/>
            <ac:spMk id="11" creationId="{1C09C094-7F8F-8188-8453-B6E8075231D8}"/>
          </ac:spMkLst>
        </pc:spChg>
        <pc:spChg chg="add del mod">
          <ac:chgData name="Maanasa Dharini" userId="cc476e982319ba06" providerId="LiveId" clId="{E069116C-C373-4692-BCD6-03C89B772B5A}" dt="2022-12-23T19:12:35.801" v="1557"/>
          <ac:spMkLst>
            <pc:docMk/>
            <pc:sldMk cId="2810993792" sldId="428"/>
            <ac:spMk id="15" creationId="{425FC5BE-6394-50D2-7FA9-02F008F12F6D}"/>
          </ac:spMkLst>
        </pc:spChg>
        <pc:spChg chg="add del mod">
          <ac:chgData name="Maanasa Dharini" userId="cc476e982319ba06" providerId="LiveId" clId="{E069116C-C373-4692-BCD6-03C89B772B5A}" dt="2022-12-23T19:12:45.104" v="1559" actId="478"/>
          <ac:spMkLst>
            <pc:docMk/>
            <pc:sldMk cId="2810993792" sldId="428"/>
            <ac:spMk id="19" creationId="{11271C40-0BD1-682F-400F-4AF42FDE3E80}"/>
          </ac:spMkLst>
        </pc:spChg>
        <pc:spChg chg="add del mod">
          <ac:chgData name="Maanasa Dharini" userId="cc476e982319ba06" providerId="LiveId" clId="{E069116C-C373-4692-BCD6-03C89B772B5A}" dt="2022-12-23T19:12:45.104" v="1559" actId="478"/>
          <ac:spMkLst>
            <pc:docMk/>
            <pc:sldMk cId="2810993792" sldId="428"/>
            <ac:spMk id="21" creationId="{77884A48-E1E2-C0CF-B4CF-85EFB19BCF4E}"/>
          </ac:spMkLst>
        </pc:spChg>
        <pc:spChg chg="add del mod">
          <ac:chgData name="Maanasa Dharini" userId="cc476e982319ba06" providerId="LiveId" clId="{E069116C-C373-4692-BCD6-03C89B772B5A}" dt="2022-12-23T19:12:50.724" v="1560" actId="478"/>
          <ac:spMkLst>
            <pc:docMk/>
            <pc:sldMk cId="2810993792" sldId="428"/>
            <ac:spMk id="23" creationId="{03995B59-64CE-C639-AD8A-ECD0A446716D}"/>
          </ac:spMkLst>
        </pc:spChg>
        <pc:spChg chg="mod">
          <ac:chgData name="Maanasa Dharini" userId="cc476e982319ba06" providerId="LiveId" clId="{E069116C-C373-4692-BCD6-03C89B772B5A}" dt="2022-12-23T19:13:28.624" v="1562" actId="26606"/>
          <ac:spMkLst>
            <pc:docMk/>
            <pc:sldMk cId="2810993792" sldId="428"/>
            <ac:spMk id="27" creationId="{601E960A-7E3D-4F8D-9D62-A555536F8EDC}"/>
          </ac:spMkLst>
        </pc:spChg>
        <pc:spChg chg="mod">
          <ac:chgData name="Maanasa Dharini" userId="cc476e982319ba06" providerId="LiveId" clId="{E069116C-C373-4692-BCD6-03C89B772B5A}" dt="2022-12-23T19:13:28.624" v="1562" actId="26606"/>
          <ac:spMkLst>
            <pc:docMk/>
            <pc:sldMk cId="2810993792" sldId="428"/>
            <ac:spMk id="28" creationId="{2E49AD40-AE90-4EBE-841C-B62FD3552796}"/>
          </ac:spMkLst>
        </pc:spChg>
        <pc:spChg chg="mod">
          <ac:chgData name="Maanasa Dharini" userId="cc476e982319ba06" providerId="LiveId" clId="{E069116C-C373-4692-BCD6-03C89B772B5A}" dt="2022-12-23T19:13:28.624" v="1562" actId="26606"/>
          <ac:spMkLst>
            <pc:docMk/>
            <pc:sldMk cId="2810993792" sldId="428"/>
            <ac:spMk id="77" creationId="{75F1FCDA-B020-4B89-81B7-9FDDDA7A3B00}"/>
          </ac:spMkLst>
        </pc:spChg>
        <pc:spChg chg="mod">
          <ac:chgData name="Maanasa Dharini" userId="cc476e982319ba06" providerId="LiveId" clId="{E069116C-C373-4692-BCD6-03C89B772B5A}" dt="2022-12-23T19:13:28.624" v="1562" actId="26606"/>
          <ac:spMkLst>
            <pc:docMk/>
            <pc:sldMk cId="2810993792" sldId="428"/>
            <ac:spMk id="87" creationId="{003C108A-A3A2-4E65-A46C-D9DB58BC1AF2}"/>
          </ac:spMkLst>
        </pc:spChg>
        <pc:spChg chg="mod">
          <ac:chgData name="Maanasa Dharini" userId="cc476e982319ba06" providerId="LiveId" clId="{E069116C-C373-4692-BCD6-03C89B772B5A}" dt="2022-12-23T19:13:28.624" v="1562" actId="26606"/>
          <ac:spMkLst>
            <pc:docMk/>
            <pc:sldMk cId="2810993792" sldId="428"/>
            <ac:spMk id="88" creationId="{22C4EEEB-8921-42F3-A225-77BFB9490847}"/>
          </ac:spMkLst>
        </pc:spChg>
        <pc:spChg chg="mod">
          <ac:chgData name="Maanasa Dharini" userId="cc476e982319ba06" providerId="LiveId" clId="{E069116C-C373-4692-BCD6-03C89B772B5A}" dt="2022-12-23T19:13:28.624" v="1562" actId="26606"/>
          <ac:spMkLst>
            <pc:docMk/>
            <pc:sldMk cId="2810993792" sldId="428"/>
            <ac:spMk id="89" creationId="{6A6CACEE-8BA3-47C7-ADC6-38D445EC186E}"/>
          </ac:spMkLst>
        </pc:spChg>
        <pc:spChg chg="mod">
          <ac:chgData name="Maanasa Dharini" userId="cc476e982319ba06" providerId="LiveId" clId="{E069116C-C373-4692-BCD6-03C89B772B5A}" dt="2022-12-23T19:13:28.624" v="1562" actId="26606"/>
          <ac:spMkLst>
            <pc:docMk/>
            <pc:sldMk cId="2810993792" sldId="428"/>
            <ac:spMk id="90" creationId="{DF9A17E8-323B-4E69-8593-CF9343A33015}"/>
          </ac:spMkLst>
        </pc:spChg>
        <pc:spChg chg="del">
          <ac:chgData name="Maanasa Dharini" userId="cc476e982319ba06" providerId="LiveId" clId="{E069116C-C373-4692-BCD6-03C89B772B5A}" dt="2022-12-23T19:12:42.500" v="1558" actId="478"/>
          <ac:spMkLst>
            <pc:docMk/>
            <pc:sldMk cId="2810993792" sldId="428"/>
            <ac:spMk id="91" creationId="{2E75F4E0-B4BA-4612-9927-C5D1F40375AA}"/>
          </ac:spMkLst>
        </pc:spChg>
        <pc:spChg chg="del">
          <ac:chgData name="Maanasa Dharini" userId="cc476e982319ba06" providerId="LiveId" clId="{E069116C-C373-4692-BCD6-03C89B772B5A}" dt="2022-12-23T19:12:45.104" v="1559" actId="478"/>
          <ac:spMkLst>
            <pc:docMk/>
            <pc:sldMk cId="2810993792" sldId="428"/>
            <ac:spMk id="92" creationId="{810168AB-103E-4451-ACA1-C71EED8C7C4F}"/>
          </ac:spMkLst>
        </pc:spChg>
        <pc:spChg chg="add">
          <ac:chgData name="Maanasa Dharini" userId="cc476e982319ba06" providerId="LiveId" clId="{E069116C-C373-4692-BCD6-03C89B772B5A}" dt="2022-12-23T19:13:28.624" v="1562" actId="26606"/>
          <ac:spMkLst>
            <pc:docMk/>
            <pc:sldMk cId="2810993792" sldId="428"/>
            <ac:spMk id="95" creationId="{36A8EBDD-0ECC-4F56-1C88-484B8F586590}"/>
          </ac:spMkLst>
        </pc:spChg>
        <pc:spChg chg="add">
          <ac:chgData name="Maanasa Dharini" userId="cc476e982319ba06" providerId="LiveId" clId="{E069116C-C373-4692-BCD6-03C89B772B5A}" dt="2022-12-23T19:13:28.624" v="1562" actId="26606"/>
          <ac:spMkLst>
            <pc:docMk/>
            <pc:sldMk cId="2810993792" sldId="428"/>
            <ac:spMk id="97" creationId="{AD2C3809-7995-CE3B-CE55-20EDA948CF4B}"/>
          </ac:spMkLst>
        </pc:spChg>
        <pc:picChg chg="add mod ord">
          <ac:chgData name="Maanasa Dharini" userId="cc476e982319ba06" providerId="LiveId" clId="{E069116C-C373-4692-BCD6-03C89B772B5A}" dt="2022-12-23T19:13:28.624" v="1562" actId="26606"/>
          <ac:picMkLst>
            <pc:docMk/>
            <pc:sldMk cId="2810993792" sldId="428"/>
            <ac:picMk id="8" creationId="{CFC5D842-5A4C-BE03-8E3F-5263649A9024}"/>
          </ac:picMkLst>
        </pc:picChg>
        <pc:picChg chg="add del mod">
          <ac:chgData name="Maanasa Dharini" userId="cc476e982319ba06" providerId="LiveId" clId="{E069116C-C373-4692-BCD6-03C89B772B5A}" dt="2022-12-23T19:12:06.350" v="1549"/>
          <ac:picMkLst>
            <pc:docMk/>
            <pc:sldMk cId="2810993792" sldId="428"/>
            <ac:picMk id="9" creationId="{97D18E81-C3E5-DBEE-0AE8-665FFAC4E614}"/>
          </ac:picMkLst>
        </pc:picChg>
        <pc:picChg chg="add del mod">
          <ac:chgData name="Maanasa Dharini" userId="cc476e982319ba06" providerId="LiveId" clId="{E069116C-C373-4692-BCD6-03C89B772B5A}" dt="2022-12-23T19:12:13.870" v="1552" actId="478"/>
          <ac:picMkLst>
            <pc:docMk/>
            <pc:sldMk cId="2810993792" sldId="428"/>
            <ac:picMk id="12" creationId="{4B1595AB-BF4E-B9CF-3C7C-509CA910DDEC}"/>
          </ac:picMkLst>
        </pc:picChg>
        <pc:picChg chg="add mod ord">
          <ac:chgData name="Maanasa Dharini" userId="cc476e982319ba06" providerId="LiveId" clId="{E069116C-C373-4692-BCD6-03C89B772B5A}" dt="2022-12-23T19:13:34.957" v="1563" actId="27614"/>
          <ac:picMkLst>
            <pc:docMk/>
            <pc:sldMk cId="2810993792" sldId="428"/>
            <ac:picMk id="13" creationId="{F4B2275F-7C0D-AA5E-2EEF-BD7AA30859B3}"/>
          </ac:picMkLst>
        </pc:picChg>
        <pc:picChg chg="add del mod">
          <ac:chgData name="Maanasa Dharini" userId="cc476e982319ba06" providerId="LiveId" clId="{E069116C-C373-4692-BCD6-03C89B772B5A}" dt="2022-12-23T19:12:30.862" v="1556"/>
          <ac:picMkLst>
            <pc:docMk/>
            <pc:sldMk cId="2810993792" sldId="428"/>
            <ac:picMk id="16" creationId="{3FBBE336-DB4D-0256-6974-CADC443630CB}"/>
          </ac:picMkLst>
        </pc:picChg>
        <pc:picChg chg="add mod ord">
          <ac:chgData name="Maanasa Dharini" userId="cc476e982319ba06" providerId="LiveId" clId="{E069116C-C373-4692-BCD6-03C89B772B5A}" dt="2022-12-23T19:13:28.624" v="1562" actId="26606"/>
          <ac:picMkLst>
            <pc:docMk/>
            <pc:sldMk cId="2810993792" sldId="428"/>
            <ac:picMk id="17" creationId="{55A93222-408F-0056-1C3D-C682741E8262}"/>
          </ac:picMkLst>
        </pc:picChg>
        <pc:picChg chg="add mod ord">
          <ac:chgData name="Maanasa Dharini" userId="cc476e982319ba06" providerId="LiveId" clId="{E069116C-C373-4692-BCD6-03C89B772B5A}" dt="2022-12-23T19:13:28.624" v="1562" actId="26606"/>
          <ac:picMkLst>
            <pc:docMk/>
            <pc:sldMk cId="2810993792" sldId="428"/>
            <ac:picMk id="24" creationId="{ABB7729C-88BC-1EB7-A96E-075796A1F1B8}"/>
          </ac:picMkLst>
        </pc:picChg>
        <pc:picChg chg="del">
          <ac:chgData name="Maanasa Dharini" userId="cc476e982319ba06" providerId="LiveId" clId="{E069116C-C373-4692-BCD6-03C89B772B5A}" dt="2022-12-23T19:11:30.223" v="1545" actId="478"/>
          <ac:picMkLst>
            <pc:docMk/>
            <pc:sldMk cId="2810993792" sldId="428"/>
            <ac:picMk id="25" creationId="{A7E5585A-6A9C-4D8F-AAC0-F1BDF44F204C}"/>
          </ac:picMkLst>
        </pc:picChg>
        <pc:picChg chg="del mod">
          <ac:chgData name="Maanasa Dharini" userId="cc476e982319ba06" providerId="LiveId" clId="{E069116C-C373-4692-BCD6-03C89B772B5A}" dt="2022-12-23T19:12:07.800" v="1550" actId="478"/>
          <ac:picMkLst>
            <pc:docMk/>
            <pc:sldMk cId="2810993792" sldId="428"/>
            <ac:picMk id="31" creationId="{74E87BED-9FDA-470B-8A0C-B2CA96C06B35}"/>
          </ac:picMkLst>
        </pc:picChg>
        <pc:picChg chg="del">
          <ac:chgData name="Maanasa Dharini" userId="cc476e982319ba06" providerId="LiveId" clId="{E069116C-C373-4692-BCD6-03C89B772B5A}" dt="2022-12-23T19:12:28.751" v="1554" actId="478"/>
          <ac:picMkLst>
            <pc:docMk/>
            <pc:sldMk cId="2810993792" sldId="428"/>
            <ac:picMk id="35" creationId="{6D6429CD-8CD3-4A8B-A591-6193B9A46A09}"/>
          </ac:picMkLst>
        </pc:picChg>
        <pc:picChg chg="del">
          <ac:chgData name="Maanasa Dharini" userId="cc476e982319ba06" providerId="LiveId" clId="{E069116C-C373-4692-BCD6-03C89B772B5A}" dt="2022-12-23T19:12:42.500" v="1558" actId="478"/>
          <ac:picMkLst>
            <pc:docMk/>
            <pc:sldMk cId="2810993792" sldId="428"/>
            <ac:picMk id="39" creationId="{CEAF01C6-D536-48A7-A6A7-1A2E692E410C}"/>
          </ac:picMkLst>
        </pc:picChg>
      </pc:sldChg>
      <pc:sldChg chg="addSp delSp modSp add del mod setBg">
        <pc:chgData name="Maanasa Dharini" userId="cc476e982319ba06" providerId="LiveId" clId="{E069116C-C373-4692-BCD6-03C89B772B5A}" dt="2022-12-23T19:35:22.368" v="2033" actId="47"/>
        <pc:sldMkLst>
          <pc:docMk/>
          <pc:sldMk cId="60012795" sldId="429"/>
        </pc:sldMkLst>
        <pc:graphicFrameChg chg="add mod">
          <ac:chgData name="Maanasa Dharini" userId="cc476e982319ba06" providerId="LiveId" clId="{E069116C-C373-4692-BCD6-03C89B772B5A}" dt="2022-12-23T19:17:57.953" v="1573"/>
          <ac:graphicFrameMkLst>
            <pc:docMk/>
            <pc:sldMk cId="60012795" sldId="429"/>
            <ac:graphicFrameMk id="2" creationId="{E8C08563-9B23-990C-D264-CF55B2396A34}"/>
          </ac:graphicFrameMkLst>
        </pc:graphicFrameChg>
        <pc:picChg chg="del mod">
          <ac:chgData name="Maanasa Dharini" userId="cc476e982319ba06" providerId="LiveId" clId="{E069116C-C373-4692-BCD6-03C89B772B5A}" dt="2022-12-23T19:17:53.171" v="1571" actId="12084"/>
          <ac:picMkLst>
            <pc:docMk/>
            <pc:sldMk cId="60012795" sldId="429"/>
            <ac:picMk id="30" creationId="{AAFF350A-77A4-2C88-ED02-4461EE725579}"/>
          </ac:picMkLst>
        </pc:picChg>
        <pc:picChg chg="mod">
          <ac:chgData name="Maanasa Dharini" userId="cc476e982319ba06" providerId="LiveId" clId="{E069116C-C373-4692-BCD6-03C89B772B5A}" dt="2022-12-23T19:17:11.291" v="1570" actId="208"/>
          <ac:picMkLst>
            <pc:docMk/>
            <pc:sldMk cId="60012795" sldId="429"/>
            <ac:picMk id="54" creationId="{912CDAE5-9317-4FEF-BBBB-F039E2F4D5D8}"/>
          </ac:picMkLst>
        </pc:picChg>
      </pc:sldChg>
      <pc:sldChg chg="addSp delSp modSp add mod ord setBg">
        <pc:chgData name="Maanasa Dharini" userId="cc476e982319ba06" providerId="LiveId" clId="{E069116C-C373-4692-BCD6-03C89B772B5A}" dt="2022-12-23T19:59:23.284" v="2345"/>
        <pc:sldMkLst>
          <pc:docMk/>
          <pc:sldMk cId="2120570531" sldId="430"/>
        </pc:sldMkLst>
        <pc:spChg chg="add del mod">
          <ac:chgData name="Maanasa Dharini" userId="cc476e982319ba06" providerId="LiveId" clId="{E069116C-C373-4692-BCD6-03C89B772B5A}" dt="2022-12-23T19:27:48.775" v="1783" actId="478"/>
          <ac:spMkLst>
            <pc:docMk/>
            <pc:sldMk cId="2120570531" sldId="430"/>
            <ac:spMk id="7" creationId="{41C61918-6CD6-5765-E78B-438B017E5E80}"/>
          </ac:spMkLst>
        </pc:spChg>
        <pc:spChg chg="add del mod">
          <ac:chgData name="Maanasa Dharini" userId="cc476e982319ba06" providerId="LiveId" clId="{E069116C-C373-4692-BCD6-03C89B772B5A}" dt="2022-12-23T19:28:08.130" v="1788" actId="478"/>
          <ac:spMkLst>
            <pc:docMk/>
            <pc:sldMk cId="2120570531" sldId="430"/>
            <ac:spMk id="13" creationId="{F3A288B1-FF45-9001-EF83-261E26945218}"/>
          </ac:spMkLst>
        </pc:spChg>
        <pc:spChg chg="add del mod">
          <ac:chgData name="Maanasa Dharini" userId="cc476e982319ba06" providerId="LiveId" clId="{E069116C-C373-4692-BCD6-03C89B772B5A}" dt="2022-12-23T19:28:05.424" v="1787" actId="478"/>
          <ac:spMkLst>
            <pc:docMk/>
            <pc:sldMk cId="2120570531" sldId="430"/>
            <ac:spMk id="15" creationId="{0125B3C6-785E-52AD-C0EF-B84210A9C080}"/>
          </ac:spMkLst>
        </pc:spChg>
        <pc:spChg chg="add mod">
          <ac:chgData name="Maanasa Dharini" userId="cc476e982319ba06" providerId="LiveId" clId="{E069116C-C373-4692-BCD6-03C89B772B5A}" dt="2022-12-23T19:59:22.086" v="2343" actId="1076"/>
          <ac:spMkLst>
            <pc:docMk/>
            <pc:sldMk cId="2120570531" sldId="430"/>
            <ac:spMk id="16" creationId="{3C1976B7-1BF8-2209-9B97-C3F388E570E5}"/>
          </ac:spMkLst>
        </pc:spChg>
        <pc:spChg chg="del mod">
          <ac:chgData name="Maanasa Dharini" userId="cc476e982319ba06" providerId="LiveId" clId="{E069116C-C373-4692-BCD6-03C89B772B5A}" dt="2022-12-23T19:18:26.825" v="1579" actId="478"/>
          <ac:spMkLst>
            <pc:docMk/>
            <pc:sldMk cId="2120570531" sldId="430"/>
            <ac:spMk id="20" creationId="{E42B77E8-86D2-4C4A-92F3-FA50CA29AA64}"/>
          </ac:spMkLst>
        </pc:spChg>
        <pc:graphicFrameChg chg="add del mod">
          <ac:chgData name="Maanasa Dharini" userId="cc476e982319ba06" providerId="LiveId" clId="{E069116C-C373-4692-BCD6-03C89B772B5A}" dt="2022-12-23T19:27:48.775" v="1783" actId="478"/>
          <ac:graphicFrameMkLst>
            <pc:docMk/>
            <pc:sldMk cId="2120570531" sldId="430"/>
            <ac:graphicFrameMk id="9" creationId="{EDDA7909-7E12-D04D-DBDA-920B73816034}"/>
          </ac:graphicFrameMkLst>
        </pc:graphicFrameChg>
        <pc:graphicFrameChg chg="add del mod">
          <ac:chgData name="Maanasa Dharini" userId="cc476e982319ba06" providerId="LiveId" clId="{E069116C-C373-4692-BCD6-03C89B772B5A}" dt="2022-12-23T19:27:48.775" v="1783" actId="478"/>
          <ac:graphicFrameMkLst>
            <pc:docMk/>
            <pc:sldMk cId="2120570531" sldId="430"/>
            <ac:graphicFrameMk id="10" creationId="{B1C441E2-7AB0-CBDF-3088-B557D2406A98}"/>
          </ac:graphicFrameMkLst>
        </pc:graphicFrameChg>
        <pc:graphicFrameChg chg="add del mod">
          <ac:chgData name="Maanasa Dharini" userId="cc476e982319ba06" providerId="LiveId" clId="{E069116C-C373-4692-BCD6-03C89B772B5A}" dt="2022-12-23T19:27:48.775" v="1783" actId="478"/>
          <ac:graphicFrameMkLst>
            <pc:docMk/>
            <pc:sldMk cId="2120570531" sldId="430"/>
            <ac:graphicFrameMk id="11" creationId="{1635D310-1E79-E9D9-DAA5-E35763269C12}"/>
          </ac:graphicFrameMkLst>
        </pc:graphicFrameChg>
        <pc:picChg chg="add del mod">
          <ac:chgData name="Maanasa Dharini" userId="cc476e982319ba06" providerId="LiveId" clId="{E069116C-C373-4692-BCD6-03C89B772B5A}" dt="2022-12-23T19:18:50.060" v="1584" actId="931"/>
          <ac:picMkLst>
            <pc:docMk/>
            <pc:sldMk cId="2120570531" sldId="430"/>
            <ac:picMk id="3" creationId="{A796C449-F28E-0C78-01FB-6DA6FD19E250}"/>
          </ac:picMkLst>
        </pc:picChg>
        <pc:picChg chg="add del mod">
          <ac:chgData name="Maanasa Dharini" userId="cc476e982319ba06" providerId="LiveId" clId="{E069116C-C373-4692-BCD6-03C89B772B5A}" dt="2022-12-23T19:40:02.411" v="2133" actId="1076"/>
          <ac:picMkLst>
            <pc:docMk/>
            <pc:sldMk cId="2120570531" sldId="430"/>
            <ac:picMk id="5" creationId="{48C610B3-F126-2498-2DE5-002E887BDE2E}"/>
          </ac:picMkLst>
        </pc:picChg>
        <pc:picChg chg="add del mod">
          <ac:chgData name="Maanasa Dharini" userId="cc476e982319ba06" providerId="LiveId" clId="{E069116C-C373-4692-BCD6-03C89B772B5A}" dt="2022-12-23T19:19:27.548" v="1587"/>
          <ac:picMkLst>
            <pc:docMk/>
            <pc:sldMk cId="2120570531" sldId="430"/>
            <ac:picMk id="6" creationId="{75FF05C1-2C94-6E18-62A9-9C504320699B}"/>
          </ac:picMkLst>
        </pc:picChg>
        <pc:picChg chg="add del mod">
          <ac:chgData name="Maanasa Dharini" userId="cc476e982319ba06" providerId="LiveId" clId="{E069116C-C373-4692-BCD6-03C89B772B5A}" dt="2022-12-23T19:27:48.775" v="1783" actId="478"/>
          <ac:picMkLst>
            <pc:docMk/>
            <pc:sldMk cId="2120570531" sldId="430"/>
            <ac:picMk id="8" creationId="{6DB5C570-036B-227A-E237-6C536A8556C9}"/>
          </ac:picMkLst>
        </pc:picChg>
        <pc:picChg chg="add del mod">
          <ac:chgData name="Maanasa Dharini" userId="cc476e982319ba06" providerId="LiveId" clId="{E069116C-C373-4692-BCD6-03C89B772B5A}" dt="2022-12-23T19:59:23.284" v="2345"/>
          <ac:picMkLst>
            <pc:docMk/>
            <pc:sldMk cId="2120570531" sldId="430"/>
            <ac:picMk id="17" creationId="{D0C5798B-E40E-980B-66BD-C3F06CEAACF3}"/>
          </ac:picMkLst>
        </pc:picChg>
      </pc:sldChg>
      <pc:sldChg chg="addSp delSp modSp add del mod setBg">
        <pc:chgData name="Maanasa Dharini" userId="cc476e982319ba06" providerId="LiveId" clId="{E069116C-C373-4692-BCD6-03C89B772B5A}" dt="2022-12-23T19:21:53.507" v="1595" actId="47"/>
        <pc:sldMkLst>
          <pc:docMk/>
          <pc:sldMk cId="2044498320" sldId="431"/>
        </pc:sldMkLst>
        <pc:spChg chg="add del mod">
          <ac:chgData name="Maanasa Dharini" userId="cc476e982319ba06" providerId="LiveId" clId="{E069116C-C373-4692-BCD6-03C89B772B5A}" dt="2022-12-23T19:20:32.657" v="1594" actId="478"/>
          <ac:spMkLst>
            <pc:docMk/>
            <pc:sldMk cId="2044498320" sldId="431"/>
            <ac:spMk id="3" creationId="{48B2DB6D-DE88-7C9F-67BA-315CEF47C735}"/>
          </ac:spMkLst>
        </pc:spChg>
        <pc:spChg chg="del">
          <ac:chgData name="Maanasa Dharini" userId="cc476e982319ba06" providerId="LiveId" clId="{E069116C-C373-4692-BCD6-03C89B772B5A}" dt="2022-12-23T19:20:26.893" v="1593" actId="478"/>
          <ac:spMkLst>
            <pc:docMk/>
            <pc:sldMk cId="2044498320" sldId="431"/>
            <ac:spMk id="20" creationId="{E42B77E8-86D2-4C4A-92F3-FA50CA29AA64}"/>
          </ac:spMkLst>
        </pc:spChg>
        <pc:picChg chg="del">
          <ac:chgData name="Maanasa Dharini" userId="cc476e982319ba06" providerId="LiveId" clId="{E069116C-C373-4692-BCD6-03C89B772B5A}" dt="2022-12-23T19:20:23.115" v="1592" actId="478"/>
          <ac:picMkLst>
            <pc:docMk/>
            <pc:sldMk cId="2044498320" sldId="431"/>
            <ac:picMk id="7" creationId="{95E37B5B-FE02-21DC-317E-8FDA9B3AE005}"/>
          </ac:picMkLst>
        </pc:picChg>
      </pc:sldChg>
      <pc:sldChg chg="addSp modSp add mod setBg">
        <pc:chgData name="Maanasa Dharini" userId="cc476e982319ba06" providerId="LiveId" clId="{E069116C-C373-4692-BCD6-03C89B772B5A}" dt="2022-12-23T19:34:50.103" v="2027"/>
        <pc:sldMkLst>
          <pc:docMk/>
          <pc:sldMk cId="3944407796" sldId="431"/>
        </pc:sldMkLst>
        <pc:spChg chg="add mod">
          <ac:chgData name="Maanasa Dharini" userId="cc476e982319ba06" providerId="LiveId" clId="{E069116C-C373-4692-BCD6-03C89B772B5A}" dt="2022-12-23T19:31:23.293" v="1958" actId="1076"/>
          <ac:spMkLst>
            <pc:docMk/>
            <pc:sldMk cId="3944407796" sldId="431"/>
            <ac:spMk id="2" creationId="{FFE92AEF-D207-4A31-3F93-DC9EBCF9DDA2}"/>
          </ac:spMkLst>
        </pc:spChg>
        <pc:spChg chg="add mod">
          <ac:chgData name="Maanasa Dharini" userId="cc476e982319ba06" providerId="LiveId" clId="{E069116C-C373-4692-BCD6-03C89B772B5A}" dt="2022-12-23T19:34:27.641" v="2024" actId="122"/>
          <ac:spMkLst>
            <pc:docMk/>
            <pc:sldMk cId="3944407796" sldId="431"/>
            <ac:spMk id="3" creationId="{E90033B9-96F8-9488-0238-16B5764F3D0D}"/>
          </ac:spMkLst>
        </pc:spChg>
        <pc:spChg chg="add mod">
          <ac:chgData name="Maanasa Dharini" userId="cc476e982319ba06" providerId="LiveId" clId="{E069116C-C373-4692-BCD6-03C89B772B5A}" dt="2022-12-23T19:34:24.043" v="2023" actId="122"/>
          <ac:spMkLst>
            <pc:docMk/>
            <pc:sldMk cId="3944407796" sldId="431"/>
            <ac:spMk id="4" creationId="{1705F9F0-837F-1845-7E81-9F84EA113345}"/>
          </ac:spMkLst>
        </pc:spChg>
        <pc:spChg chg="add mod">
          <ac:chgData name="Maanasa Dharini" userId="cc476e982319ba06" providerId="LiveId" clId="{E069116C-C373-4692-BCD6-03C89B772B5A}" dt="2022-12-23T19:34:20.019" v="2022" actId="122"/>
          <ac:spMkLst>
            <pc:docMk/>
            <pc:sldMk cId="3944407796" sldId="431"/>
            <ac:spMk id="5" creationId="{52C60506-2800-6176-0BC7-AEAD4C035380}"/>
          </ac:spMkLst>
        </pc:spChg>
        <pc:graphicFrameChg chg="mod">
          <ac:chgData name="Maanasa Dharini" userId="cc476e982319ba06" providerId="LiveId" clId="{E069116C-C373-4692-BCD6-03C89B772B5A}" dt="2022-12-23T19:33:02.927" v="1979" actId="122"/>
          <ac:graphicFrameMkLst>
            <pc:docMk/>
            <pc:sldMk cId="3944407796" sldId="431"/>
            <ac:graphicFrameMk id="13" creationId="{8EF58439-A99B-05A0-03EA-CF191AA1D843}"/>
          </ac:graphicFrameMkLst>
        </pc:graphicFrameChg>
        <pc:graphicFrameChg chg="mod">
          <ac:chgData name="Maanasa Dharini" userId="cc476e982319ba06" providerId="LiveId" clId="{E069116C-C373-4692-BCD6-03C89B772B5A}" dt="2022-12-23T19:34:50.103" v="2027"/>
          <ac:graphicFrameMkLst>
            <pc:docMk/>
            <pc:sldMk cId="3944407796" sldId="431"/>
            <ac:graphicFrameMk id="14" creationId="{F735E7EA-EA7D-5A40-B3D7-2999AC5E7E38}"/>
          </ac:graphicFrameMkLst>
        </pc:graphicFrameChg>
        <pc:graphicFrameChg chg="mod">
          <ac:chgData name="Maanasa Dharini" userId="cc476e982319ba06" providerId="LiveId" clId="{E069116C-C373-4692-BCD6-03C89B772B5A}" dt="2022-12-23T19:32:58.980" v="1978" actId="122"/>
          <ac:graphicFrameMkLst>
            <pc:docMk/>
            <pc:sldMk cId="3944407796" sldId="431"/>
            <ac:graphicFrameMk id="15" creationId="{C7A88E7D-69BF-DEFD-A3AF-7F9702311783}"/>
          </ac:graphicFrameMkLst>
        </pc:graphicFrameChg>
        <pc:picChg chg="mod">
          <ac:chgData name="Maanasa Dharini" userId="cc476e982319ba06" providerId="LiveId" clId="{E069116C-C373-4692-BCD6-03C89B772B5A}" dt="2022-12-23T19:32:29.927" v="1973" actId="1076"/>
          <ac:picMkLst>
            <pc:docMk/>
            <pc:sldMk cId="3944407796" sldId="431"/>
            <ac:picMk id="7" creationId="{95E37B5B-FE02-21DC-317E-8FDA9B3AE005}"/>
          </ac:picMkLst>
        </pc:picChg>
      </pc:sldChg>
      <pc:sldChg chg="addSp delSp modSp add del mod setBg">
        <pc:chgData name="Maanasa Dharini" userId="cc476e982319ba06" providerId="LiveId" clId="{E069116C-C373-4692-BCD6-03C89B772B5A}" dt="2023-02-07T01:25:55.084" v="8196" actId="478"/>
        <pc:sldMkLst>
          <pc:docMk/>
          <pc:sldMk cId="513272423" sldId="432"/>
        </pc:sldMkLst>
        <pc:spChg chg="mod">
          <ac:chgData name="Maanasa Dharini" userId="cc476e982319ba06" providerId="LiveId" clId="{E069116C-C373-4692-BCD6-03C89B772B5A}" dt="2022-12-23T19:38:36.742" v="2127" actId="1076"/>
          <ac:spMkLst>
            <pc:docMk/>
            <pc:sldMk cId="513272423" sldId="432"/>
            <ac:spMk id="3" creationId="{E90033B9-96F8-9488-0238-16B5764F3D0D}"/>
          </ac:spMkLst>
        </pc:spChg>
        <pc:spChg chg="mod">
          <ac:chgData name="Maanasa Dharini" userId="cc476e982319ba06" providerId="LiveId" clId="{E069116C-C373-4692-BCD6-03C89B772B5A}" dt="2022-12-23T19:39:03.680" v="2128" actId="1076"/>
          <ac:spMkLst>
            <pc:docMk/>
            <pc:sldMk cId="513272423" sldId="432"/>
            <ac:spMk id="4" creationId="{1705F9F0-837F-1845-7E81-9F84EA113345}"/>
          </ac:spMkLst>
        </pc:spChg>
        <pc:spChg chg="del">
          <ac:chgData name="Maanasa Dharini" userId="cc476e982319ba06" providerId="LiveId" clId="{E069116C-C373-4692-BCD6-03C89B772B5A}" dt="2022-12-23T19:36:07.056" v="2041" actId="478"/>
          <ac:spMkLst>
            <pc:docMk/>
            <pc:sldMk cId="513272423" sldId="432"/>
            <ac:spMk id="5" creationId="{52C60506-2800-6176-0BC7-AEAD4C035380}"/>
          </ac:spMkLst>
        </pc:spChg>
        <pc:spChg chg="add del mod">
          <ac:chgData name="Maanasa Dharini" userId="cc476e982319ba06" providerId="LiveId" clId="{E069116C-C373-4692-BCD6-03C89B772B5A}" dt="2022-12-23T19:36:17.621" v="2043" actId="478"/>
          <ac:spMkLst>
            <pc:docMk/>
            <pc:sldMk cId="513272423" sldId="432"/>
            <ac:spMk id="8" creationId="{E67F53F1-9D57-6EFA-E29A-C99B133DB054}"/>
          </ac:spMkLst>
        </pc:spChg>
        <pc:graphicFrameChg chg="mod">
          <ac:chgData name="Maanasa Dharini" userId="cc476e982319ba06" providerId="LiveId" clId="{E069116C-C373-4692-BCD6-03C89B772B5A}" dt="2022-12-23T19:37:07.343" v="2095" actId="1076"/>
          <ac:graphicFrameMkLst>
            <pc:docMk/>
            <pc:sldMk cId="513272423" sldId="432"/>
            <ac:graphicFrameMk id="13" creationId="{8EF58439-A99B-05A0-03EA-CF191AA1D843}"/>
          </ac:graphicFrameMkLst>
        </pc:graphicFrameChg>
        <pc:graphicFrameChg chg="mod">
          <ac:chgData name="Maanasa Dharini" userId="cc476e982319ba06" providerId="LiveId" clId="{E069116C-C373-4692-BCD6-03C89B772B5A}" dt="2022-12-23T19:39:24.984" v="2131"/>
          <ac:graphicFrameMkLst>
            <pc:docMk/>
            <pc:sldMk cId="513272423" sldId="432"/>
            <ac:graphicFrameMk id="14" creationId="{F735E7EA-EA7D-5A40-B3D7-2999AC5E7E38}"/>
          </ac:graphicFrameMkLst>
        </pc:graphicFrameChg>
        <pc:graphicFrameChg chg="del">
          <ac:chgData name="Maanasa Dharini" userId="cc476e982319ba06" providerId="LiveId" clId="{E069116C-C373-4692-BCD6-03C89B772B5A}" dt="2022-12-23T19:36:02.130" v="2040" actId="478"/>
          <ac:graphicFrameMkLst>
            <pc:docMk/>
            <pc:sldMk cId="513272423" sldId="432"/>
            <ac:graphicFrameMk id="15" creationId="{C7A88E7D-69BF-DEFD-A3AF-7F9702311783}"/>
          </ac:graphicFrameMkLst>
        </pc:graphicFrameChg>
        <pc:picChg chg="add del mod">
          <ac:chgData name="Maanasa Dharini" userId="cc476e982319ba06" providerId="LiveId" clId="{E069116C-C373-4692-BCD6-03C89B772B5A}" dt="2023-02-07T01:25:55.084" v="8196" actId="478"/>
          <ac:picMkLst>
            <pc:docMk/>
            <pc:sldMk cId="513272423" sldId="432"/>
            <ac:picMk id="6" creationId="{4F2394FD-C9D4-1CC6-307C-D4EA5DD26136}"/>
          </ac:picMkLst>
        </pc:picChg>
        <pc:picChg chg="mod">
          <ac:chgData name="Maanasa Dharini" userId="cc476e982319ba06" providerId="LiveId" clId="{E069116C-C373-4692-BCD6-03C89B772B5A}" dt="2022-12-23T19:36:22.006" v="2044" actId="1076"/>
          <ac:picMkLst>
            <pc:docMk/>
            <pc:sldMk cId="513272423" sldId="432"/>
            <ac:picMk id="7" creationId="{95E37B5B-FE02-21DC-317E-8FDA9B3AE005}"/>
          </ac:picMkLst>
        </pc:picChg>
      </pc:sldChg>
      <pc:sldChg chg="addSp delSp modSp add del mod">
        <pc:chgData name="Maanasa Dharini" userId="cc476e982319ba06" providerId="LiveId" clId="{E069116C-C373-4692-BCD6-03C89B772B5A}" dt="2022-12-23T19:43:23.363" v="2151" actId="47"/>
        <pc:sldMkLst>
          <pc:docMk/>
          <pc:sldMk cId="1700940091" sldId="433"/>
        </pc:sldMkLst>
        <pc:picChg chg="add del mod">
          <ac:chgData name="Maanasa Dharini" userId="cc476e982319ba06" providerId="LiveId" clId="{E069116C-C373-4692-BCD6-03C89B772B5A}" dt="2022-12-23T19:43:17.543" v="2149" actId="478"/>
          <ac:picMkLst>
            <pc:docMk/>
            <pc:sldMk cId="1700940091" sldId="433"/>
            <ac:picMk id="3" creationId="{9A8136B5-00FA-1AA3-8D02-19092AFB7EC0}"/>
          </ac:picMkLst>
        </pc:picChg>
      </pc:sldChg>
      <pc:sldChg chg="addSp delSp modSp add mod modTransition">
        <pc:chgData name="Maanasa Dharini" userId="cc476e982319ba06" providerId="LiveId" clId="{E069116C-C373-4692-BCD6-03C89B772B5A}" dt="2023-02-07T21:27:13.618" v="13056" actId="1076"/>
        <pc:sldMkLst>
          <pc:docMk/>
          <pc:sldMk cId="540921663" sldId="434"/>
        </pc:sldMkLst>
        <pc:spChg chg="mod">
          <ac:chgData name="Maanasa Dharini" userId="cc476e982319ba06" providerId="LiveId" clId="{E069116C-C373-4692-BCD6-03C89B772B5A}" dt="2022-12-23T19:48:10.468" v="2229" actId="208"/>
          <ac:spMkLst>
            <pc:docMk/>
            <pc:sldMk cId="540921663" sldId="434"/>
            <ac:spMk id="2" creationId="{108FBC78-66E7-45DE-B5B9-64E043635320}"/>
          </ac:spMkLst>
        </pc:spChg>
        <pc:spChg chg="mod">
          <ac:chgData name="Maanasa Dharini" userId="cc476e982319ba06" providerId="LiveId" clId="{E069116C-C373-4692-BCD6-03C89B772B5A}" dt="2023-02-07T21:27:09.306" v="13055" actId="1076"/>
          <ac:spMkLst>
            <pc:docMk/>
            <pc:sldMk cId="540921663" sldId="434"/>
            <ac:spMk id="3" creationId="{C0469165-404D-4293-8B88-BA9E533E4144}"/>
          </ac:spMkLst>
        </pc:spChg>
        <pc:spChg chg="add mod">
          <ac:chgData name="Maanasa Dharini" userId="cc476e982319ba06" providerId="LiveId" clId="{E069116C-C373-4692-BCD6-03C89B772B5A}" dt="2023-02-07T17:06:02.958" v="10941" actId="1076"/>
          <ac:spMkLst>
            <pc:docMk/>
            <pc:sldMk cId="540921663" sldId="434"/>
            <ac:spMk id="13" creationId="{671D60FD-ABD8-7DCA-21B9-6C6F8C92DD3E}"/>
          </ac:spMkLst>
        </pc:spChg>
        <pc:picChg chg="add del mod">
          <ac:chgData name="Maanasa Dharini" userId="cc476e982319ba06" providerId="LiveId" clId="{E069116C-C373-4692-BCD6-03C89B772B5A}" dt="2022-12-23T19:46:24.396" v="2212" actId="478"/>
          <ac:picMkLst>
            <pc:docMk/>
            <pc:sldMk cId="540921663" sldId="434"/>
            <ac:picMk id="5" creationId="{E0F080CA-2894-AB16-DB63-1C5EB6197536}"/>
          </ac:picMkLst>
        </pc:picChg>
        <pc:picChg chg="add mod">
          <ac:chgData name="Maanasa Dharini" userId="cc476e982319ba06" providerId="LiveId" clId="{E069116C-C373-4692-BCD6-03C89B772B5A}" dt="2022-12-23T19:48:38.410" v="2233" actId="1076"/>
          <ac:picMkLst>
            <pc:docMk/>
            <pc:sldMk cId="540921663" sldId="434"/>
            <ac:picMk id="7" creationId="{EC22BC4F-B12B-F16B-9847-7F39BAB0EAA5}"/>
          </ac:picMkLst>
        </pc:picChg>
        <pc:picChg chg="add mod modCrop">
          <ac:chgData name="Maanasa Dharini" userId="cc476e982319ba06" providerId="LiveId" clId="{E069116C-C373-4692-BCD6-03C89B772B5A}" dt="2023-02-07T21:27:13.618" v="13056" actId="1076"/>
          <ac:picMkLst>
            <pc:docMk/>
            <pc:sldMk cId="540921663" sldId="434"/>
            <ac:picMk id="10" creationId="{2E072E23-6ED2-BDD9-3D0B-F9571DB76A3A}"/>
          </ac:picMkLst>
        </pc:picChg>
        <pc:picChg chg="add del mod">
          <ac:chgData name="Maanasa Dharini" userId="cc476e982319ba06" providerId="LiveId" clId="{E069116C-C373-4692-BCD6-03C89B772B5A}" dt="2022-12-23T19:53:02.219" v="2267" actId="478"/>
          <ac:picMkLst>
            <pc:docMk/>
            <pc:sldMk cId="540921663" sldId="434"/>
            <ac:picMk id="12" creationId="{C36DB6E3-A4A9-0841-275A-1AB0B1A1348E}"/>
          </ac:picMkLst>
        </pc:picChg>
      </pc:sldChg>
      <pc:sldChg chg="addSp delSp modSp add mod setBg">
        <pc:chgData name="Maanasa Dharini" userId="cc476e982319ba06" providerId="LiveId" clId="{E069116C-C373-4692-BCD6-03C89B772B5A}" dt="2022-12-24T22:15:53.822" v="5292" actId="207"/>
        <pc:sldMkLst>
          <pc:docMk/>
          <pc:sldMk cId="1526984939" sldId="435"/>
        </pc:sldMkLst>
        <pc:spChg chg="del mod">
          <ac:chgData name="Maanasa Dharini" userId="cc476e982319ba06" providerId="LiveId" clId="{E069116C-C373-4692-BCD6-03C89B772B5A}" dt="2022-12-23T20:14:44.107" v="2478" actId="478"/>
          <ac:spMkLst>
            <pc:docMk/>
            <pc:sldMk cId="1526984939" sldId="435"/>
            <ac:spMk id="2" creationId="{108FBC78-66E7-45DE-B5B9-64E043635320}"/>
          </ac:spMkLst>
        </pc:spChg>
        <pc:spChg chg="del">
          <ac:chgData name="Maanasa Dharini" userId="cc476e982319ba06" providerId="LiveId" clId="{E069116C-C373-4692-BCD6-03C89B772B5A}" dt="2022-12-23T20:03:05.530" v="2396" actId="478"/>
          <ac:spMkLst>
            <pc:docMk/>
            <pc:sldMk cId="1526984939" sldId="435"/>
            <ac:spMk id="3" creationId="{C0469165-404D-4293-8B88-BA9E533E4144}"/>
          </ac:spMkLst>
        </pc:spChg>
        <pc:spChg chg="add del mod">
          <ac:chgData name="Maanasa Dharini" userId="cc476e982319ba06" providerId="LiveId" clId="{E069116C-C373-4692-BCD6-03C89B772B5A}" dt="2022-12-23T20:08:42.007" v="2400" actId="478"/>
          <ac:spMkLst>
            <pc:docMk/>
            <pc:sldMk cId="1526984939" sldId="435"/>
            <ac:spMk id="9" creationId="{705BC919-A2CE-4186-9A67-CD4FBF279BCF}"/>
          </ac:spMkLst>
        </pc:spChg>
        <pc:spChg chg="add mod ord">
          <ac:chgData name="Maanasa Dharini" userId="cc476e982319ba06" providerId="LiveId" clId="{E069116C-C373-4692-BCD6-03C89B772B5A}" dt="2022-12-24T22:15:49.827" v="5291" actId="207"/>
          <ac:spMkLst>
            <pc:docMk/>
            <pc:sldMk cId="1526984939" sldId="435"/>
            <ac:spMk id="11" creationId="{DE47749A-B80E-8388-AE9F-F91B1933F495}"/>
          </ac:spMkLst>
        </pc:spChg>
        <pc:spChg chg="add mod">
          <ac:chgData name="Maanasa Dharini" userId="cc476e982319ba06" providerId="LiveId" clId="{E069116C-C373-4692-BCD6-03C89B772B5A}" dt="2022-12-24T22:15:53.822" v="5292" actId="207"/>
          <ac:spMkLst>
            <pc:docMk/>
            <pc:sldMk cId="1526984939" sldId="435"/>
            <ac:spMk id="17" creationId="{DBCFB511-A5DB-DA4D-064E-1B39BF753997}"/>
          </ac:spMkLst>
        </pc:spChg>
        <pc:picChg chg="add del mod">
          <ac:chgData name="Maanasa Dharini" userId="cc476e982319ba06" providerId="LiveId" clId="{E069116C-C373-4692-BCD6-03C89B772B5A}" dt="2022-12-23T20:10:20.459" v="2408" actId="478"/>
          <ac:picMkLst>
            <pc:docMk/>
            <pc:sldMk cId="1526984939" sldId="435"/>
            <ac:picMk id="5" creationId="{C01A0E90-853B-6E80-6675-A3308C5C500C}"/>
          </ac:picMkLst>
        </pc:picChg>
        <pc:picChg chg="del">
          <ac:chgData name="Maanasa Dharini" userId="cc476e982319ba06" providerId="LiveId" clId="{E069116C-C373-4692-BCD6-03C89B772B5A}" dt="2022-12-23T20:01:42.781" v="2362" actId="478"/>
          <ac:picMkLst>
            <pc:docMk/>
            <pc:sldMk cId="1526984939" sldId="435"/>
            <ac:picMk id="7" creationId="{EC22BC4F-B12B-F16B-9847-7F39BAB0EAA5}"/>
          </ac:picMkLst>
        </pc:picChg>
        <pc:picChg chg="del mod">
          <ac:chgData name="Maanasa Dharini" userId="cc476e982319ba06" providerId="LiveId" clId="{E069116C-C373-4692-BCD6-03C89B772B5A}" dt="2022-12-23T21:26:36.858" v="3389" actId="478"/>
          <ac:picMkLst>
            <pc:docMk/>
            <pc:sldMk cId="1526984939" sldId="435"/>
            <ac:picMk id="10" creationId="{2E072E23-6ED2-BDD9-3D0B-F9571DB76A3A}"/>
          </ac:picMkLst>
        </pc:picChg>
        <pc:picChg chg="add del mod">
          <ac:chgData name="Maanasa Dharini" userId="cc476e982319ba06" providerId="LiveId" clId="{E069116C-C373-4692-BCD6-03C89B772B5A}" dt="2022-12-23T20:11:58.991" v="2423"/>
          <ac:picMkLst>
            <pc:docMk/>
            <pc:sldMk cId="1526984939" sldId="435"/>
            <ac:picMk id="12" creationId="{67001470-9BA8-9C64-10FC-60D6D57B33BB}"/>
          </ac:picMkLst>
        </pc:picChg>
        <pc:picChg chg="add del mod">
          <ac:chgData name="Maanasa Dharini" userId="cc476e982319ba06" providerId="LiveId" clId="{E069116C-C373-4692-BCD6-03C89B772B5A}" dt="2022-12-23T20:13:17.341" v="2438" actId="478"/>
          <ac:picMkLst>
            <pc:docMk/>
            <pc:sldMk cId="1526984939" sldId="435"/>
            <ac:picMk id="14" creationId="{DF052F4A-82FF-211D-2EAB-0EE529125862}"/>
          </ac:picMkLst>
        </pc:picChg>
        <pc:picChg chg="add del mod ord">
          <ac:chgData name="Maanasa Dharini" userId="cc476e982319ba06" providerId="LiveId" clId="{E069116C-C373-4692-BCD6-03C89B772B5A}" dt="2022-12-23T20:15:19.096" v="2484" actId="478"/>
          <ac:picMkLst>
            <pc:docMk/>
            <pc:sldMk cId="1526984939" sldId="435"/>
            <ac:picMk id="15" creationId="{D516AB1C-B5CE-61F5-63F0-EE0BA3C69AE4}"/>
          </ac:picMkLst>
        </pc:picChg>
        <pc:picChg chg="add del mod">
          <ac:chgData name="Maanasa Dharini" userId="cc476e982319ba06" providerId="LiveId" clId="{E069116C-C373-4692-BCD6-03C89B772B5A}" dt="2022-12-23T20:15:36.633" v="2489" actId="478"/>
          <ac:picMkLst>
            <pc:docMk/>
            <pc:sldMk cId="1526984939" sldId="435"/>
            <ac:picMk id="19" creationId="{2AC9714E-713A-0A5D-38A6-793EC429FF77}"/>
          </ac:picMkLst>
        </pc:picChg>
        <pc:picChg chg="add del mod">
          <ac:chgData name="Maanasa Dharini" userId="cc476e982319ba06" providerId="LiveId" clId="{E069116C-C373-4692-BCD6-03C89B772B5A}" dt="2022-12-23T20:16:01.111" v="2493" actId="478"/>
          <ac:picMkLst>
            <pc:docMk/>
            <pc:sldMk cId="1526984939" sldId="435"/>
            <ac:picMk id="21" creationId="{A6666F68-7054-8BC8-54FA-F53415C92210}"/>
          </ac:picMkLst>
        </pc:picChg>
        <pc:picChg chg="add del mod ord">
          <ac:chgData name="Maanasa Dharini" userId="cc476e982319ba06" providerId="LiveId" clId="{E069116C-C373-4692-BCD6-03C89B772B5A}" dt="2022-12-23T20:17:52.314" v="2512" actId="478"/>
          <ac:picMkLst>
            <pc:docMk/>
            <pc:sldMk cId="1526984939" sldId="435"/>
            <ac:picMk id="23" creationId="{D7BD016D-B83D-9AA0-F3FD-124074F4828F}"/>
          </ac:picMkLst>
        </pc:picChg>
        <pc:picChg chg="add mod ord">
          <ac:chgData name="Maanasa Dharini" userId="cc476e982319ba06" providerId="LiveId" clId="{E069116C-C373-4692-BCD6-03C89B772B5A}" dt="2022-12-23T20:18:03.328" v="2514" actId="167"/>
          <ac:picMkLst>
            <pc:docMk/>
            <pc:sldMk cId="1526984939" sldId="435"/>
            <ac:picMk id="25" creationId="{AD785328-C458-84FE-D569-E6D35831409C}"/>
          </ac:picMkLst>
        </pc:picChg>
      </pc:sldChg>
      <pc:sldChg chg="delSp modSp add mod setBg">
        <pc:chgData name="Maanasa Dharini" userId="cc476e982319ba06" providerId="LiveId" clId="{E069116C-C373-4692-BCD6-03C89B772B5A}" dt="2022-12-26T10:40:35.585" v="7351" actId="207"/>
        <pc:sldMkLst>
          <pc:docMk/>
          <pc:sldMk cId="1168597120" sldId="436"/>
        </pc:sldMkLst>
        <pc:spChg chg="mod">
          <ac:chgData name="Maanasa Dharini" userId="cc476e982319ba06" providerId="LiveId" clId="{E069116C-C373-4692-BCD6-03C89B772B5A}" dt="2022-12-26T10:40:35.585" v="7351" actId="207"/>
          <ac:spMkLst>
            <pc:docMk/>
            <pc:sldMk cId="1168597120" sldId="436"/>
            <ac:spMk id="11" creationId="{DE47749A-B80E-8388-AE9F-F91B1933F495}"/>
          </ac:spMkLst>
        </pc:spChg>
        <pc:spChg chg="mod">
          <ac:chgData name="Maanasa Dharini" userId="cc476e982319ba06" providerId="LiveId" clId="{E069116C-C373-4692-BCD6-03C89B772B5A}" dt="2022-12-24T22:16:01.430" v="5293" actId="207"/>
          <ac:spMkLst>
            <pc:docMk/>
            <pc:sldMk cId="1168597120" sldId="436"/>
            <ac:spMk id="17" creationId="{DBCFB511-A5DB-DA4D-064E-1B39BF753997}"/>
          </ac:spMkLst>
        </pc:spChg>
        <pc:picChg chg="del">
          <ac:chgData name="Maanasa Dharini" userId="cc476e982319ba06" providerId="LiveId" clId="{E069116C-C373-4692-BCD6-03C89B772B5A}" dt="2022-12-23T22:27:46.763" v="3750" actId="478"/>
          <ac:picMkLst>
            <pc:docMk/>
            <pc:sldMk cId="1168597120" sldId="436"/>
            <ac:picMk id="10" creationId="{2E072E23-6ED2-BDD9-3D0B-F9571DB76A3A}"/>
          </ac:picMkLst>
        </pc:picChg>
        <pc:picChg chg="mod modCrop">
          <ac:chgData name="Maanasa Dharini" userId="cc476e982319ba06" providerId="LiveId" clId="{E069116C-C373-4692-BCD6-03C89B772B5A}" dt="2022-12-23T20:23:47.833" v="2685" actId="1076"/>
          <ac:picMkLst>
            <pc:docMk/>
            <pc:sldMk cId="1168597120" sldId="436"/>
            <ac:picMk id="25" creationId="{AD785328-C458-84FE-D569-E6D35831409C}"/>
          </ac:picMkLst>
        </pc:picChg>
      </pc:sldChg>
      <pc:sldChg chg="addSp modSp add del mod">
        <pc:chgData name="Maanasa Dharini" userId="cc476e982319ba06" providerId="LiveId" clId="{E069116C-C373-4692-BCD6-03C89B772B5A}" dt="2022-12-23T20:21:33.383" v="2640" actId="47"/>
        <pc:sldMkLst>
          <pc:docMk/>
          <pc:sldMk cId="3946180162" sldId="436"/>
        </pc:sldMkLst>
        <pc:picChg chg="add mod">
          <ac:chgData name="Maanasa Dharini" userId="cc476e982319ba06" providerId="LiveId" clId="{E069116C-C373-4692-BCD6-03C89B772B5A}" dt="2022-12-23T20:09:55.448" v="2407" actId="1076"/>
          <ac:picMkLst>
            <pc:docMk/>
            <pc:sldMk cId="3946180162" sldId="436"/>
            <ac:picMk id="3" creationId="{0245C819-4EEA-4942-9BDB-802CDD1C5F0C}"/>
          </ac:picMkLst>
        </pc:picChg>
      </pc:sldChg>
      <pc:sldChg chg="addSp delSp modSp add mod">
        <pc:chgData name="Maanasa Dharini" userId="cc476e982319ba06" providerId="LiveId" clId="{E069116C-C373-4692-BCD6-03C89B772B5A}" dt="2022-12-24T21:55:23.800" v="5121" actId="14100"/>
        <pc:sldMkLst>
          <pc:docMk/>
          <pc:sldMk cId="2559780312" sldId="437"/>
        </pc:sldMkLst>
        <pc:spChg chg="mod">
          <ac:chgData name="Maanasa Dharini" userId="cc476e982319ba06" providerId="LiveId" clId="{E069116C-C373-4692-BCD6-03C89B772B5A}" dt="2022-12-24T21:55:10.436" v="5120" actId="1076"/>
          <ac:spMkLst>
            <pc:docMk/>
            <pc:sldMk cId="2559780312" sldId="437"/>
            <ac:spMk id="3" creationId="{43F20131-2E66-4147-85FF-C0F1FCA97231}"/>
          </ac:spMkLst>
        </pc:spChg>
        <pc:spChg chg="mod">
          <ac:chgData name="Maanasa Dharini" userId="cc476e982319ba06" providerId="LiveId" clId="{E069116C-C373-4692-BCD6-03C89B772B5A}" dt="2022-12-24T21:55:23.800" v="5121" actId="14100"/>
          <ac:spMkLst>
            <pc:docMk/>
            <pc:sldMk cId="2559780312" sldId="437"/>
            <ac:spMk id="21" creationId="{B049F6C8-037B-ED06-2F29-E4A67E25EB95}"/>
          </ac:spMkLst>
        </pc:spChg>
        <pc:picChg chg="del">
          <ac:chgData name="Maanasa Dharini" userId="cc476e982319ba06" providerId="LiveId" clId="{E069116C-C373-4692-BCD6-03C89B772B5A}" dt="2022-12-23T20:38:12.879" v="2704" actId="478"/>
          <ac:picMkLst>
            <pc:docMk/>
            <pc:sldMk cId="2559780312" sldId="437"/>
            <ac:picMk id="26" creationId="{DF734AB9-D864-7EF0-0EB6-D9A749A0E9F1}"/>
          </ac:picMkLst>
        </pc:picChg>
        <pc:cxnChg chg="add mod">
          <ac:chgData name="Maanasa Dharini" userId="cc476e982319ba06" providerId="LiveId" clId="{E069116C-C373-4692-BCD6-03C89B772B5A}" dt="2022-12-24T21:54:34.677" v="5115" actId="1076"/>
          <ac:cxnSpMkLst>
            <pc:docMk/>
            <pc:sldMk cId="2559780312" sldId="437"/>
            <ac:cxnSpMk id="4" creationId="{E9BC0599-5DD2-C93F-1900-654417BB0257}"/>
          </ac:cxnSpMkLst>
        </pc:cxnChg>
        <pc:cxnChg chg="add mod">
          <ac:chgData name="Maanasa Dharini" userId="cc476e982319ba06" providerId="LiveId" clId="{E069116C-C373-4692-BCD6-03C89B772B5A}" dt="2022-12-23T20:46:26.183" v="2840" actId="1076"/>
          <ac:cxnSpMkLst>
            <pc:docMk/>
            <pc:sldMk cId="2559780312" sldId="437"/>
            <ac:cxnSpMk id="7" creationId="{9E87EC68-C6DA-A0B3-26F2-02573E9BFBBD}"/>
          </ac:cxnSpMkLst>
        </pc:cxnChg>
      </pc:sldChg>
      <pc:sldChg chg="addSp modSp add mod">
        <pc:chgData name="Maanasa Dharini" userId="cc476e982319ba06" providerId="LiveId" clId="{E069116C-C373-4692-BCD6-03C89B772B5A}" dt="2022-12-24T21:55:03.344" v="5119" actId="1076"/>
        <pc:sldMkLst>
          <pc:docMk/>
          <pc:sldMk cId="2511601613" sldId="438"/>
        </pc:sldMkLst>
        <pc:spChg chg="mod">
          <ac:chgData name="Maanasa Dharini" userId="cc476e982319ba06" providerId="LiveId" clId="{E069116C-C373-4692-BCD6-03C89B772B5A}" dt="2022-12-24T00:03:27.220" v="4460" actId="1076"/>
          <ac:spMkLst>
            <pc:docMk/>
            <pc:sldMk cId="2511601613" sldId="438"/>
            <ac:spMk id="3" creationId="{43F20131-2E66-4147-85FF-C0F1FCA97231}"/>
          </ac:spMkLst>
        </pc:spChg>
        <pc:spChg chg="mod">
          <ac:chgData name="Maanasa Dharini" userId="cc476e982319ba06" providerId="LiveId" clId="{E069116C-C373-4692-BCD6-03C89B772B5A}" dt="2022-12-24T21:55:03.344" v="5119" actId="1076"/>
          <ac:spMkLst>
            <pc:docMk/>
            <pc:sldMk cId="2511601613" sldId="438"/>
            <ac:spMk id="21" creationId="{B049F6C8-037B-ED06-2F29-E4A67E25EB95}"/>
          </ac:spMkLst>
        </pc:spChg>
        <pc:cxnChg chg="add">
          <ac:chgData name="Maanasa Dharini" userId="cc476e982319ba06" providerId="LiveId" clId="{E069116C-C373-4692-BCD6-03C89B772B5A}" dt="2022-12-23T20:44:45.081" v="2825" actId="11529"/>
          <ac:cxnSpMkLst>
            <pc:docMk/>
            <pc:sldMk cId="2511601613" sldId="438"/>
            <ac:cxnSpMk id="4" creationId="{18DDB66C-0366-B75D-75C3-3D7E4CE856E7}"/>
          </ac:cxnSpMkLst>
        </pc:cxnChg>
        <pc:cxnChg chg="add">
          <ac:chgData name="Maanasa Dharini" userId="cc476e982319ba06" providerId="LiveId" clId="{E069116C-C373-4692-BCD6-03C89B772B5A}" dt="2022-12-23T20:45:12.296" v="2829" actId="11529"/>
          <ac:cxnSpMkLst>
            <pc:docMk/>
            <pc:sldMk cId="2511601613" sldId="438"/>
            <ac:cxnSpMk id="6" creationId="{2726F2F4-3BE4-94C0-803E-80A1159A7AA6}"/>
          </ac:cxnSpMkLst>
        </pc:cxnChg>
      </pc:sldChg>
      <pc:sldChg chg="addSp delSp modSp add mod ord">
        <pc:chgData name="Maanasa Dharini" userId="cc476e982319ba06" providerId="LiveId" clId="{E069116C-C373-4692-BCD6-03C89B772B5A}" dt="2022-12-23T21:05:35.772" v="3090"/>
        <pc:sldMkLst>
          <pc:docMk/>
          <pc:sldMk cId="2131220349" sldId="439"/>
        </pc:sldMkLst>
        <pc:spChg chg="add del mod">
          <ac:chgData name="Maanasa Dharini" userId="cc476e982319ba06" providerId="LiveId" clId="{E069116C-C373-4692-BCD6-03C89B772B5A}" dt="2022-12-23T20:48:25.039" v="2874" actId="478"/>
          <ac:spMkLst>
            <pc:docMk/>
            <pc:sldMk cId="2131220349" sldId="439"/>
            <ac:spMk id="2" creationId="{3450E086-C53C-4757-E022-AA60CBA16DFB}"/>
          </ac:spMkLst>
        </pc:spChg>
        <pc:spChg chg="mod">
          <ac:chgData name="Maanasa Dharini" userId="cc476e982319ba06" providerId="LiveId" clId="{E069116C-C373-4692-BCD6-03C89B772B5A}" dt="2022-12-23T20:48:41.156" v="2879" actId="1076"/>
          <ac:spMkLst>
            <pc:docMk/>
            <pc:sldMk cId="2131220349" sldId="439"/>
            <ac:spMk id="3" creationId="{43F20131-2E66-4147-85FF-C0F1FCA97231}"/>
          </ac:spMkLst>
        </pc:spChg>
        <pc:spChg chg="mod">
          <ac:chgData name="Maanasa Dharini" userId="cc476e982319ba06" providerId="LiveId" clId="{E069116C-C373-4692-BCD6-03C89B772B5A}" dt="2022-12-23T20:48:55.071" v="2882" actId="255"/>
          <ac:spMkLst>
            <pc:docMk/>
            <pc:sldMk cId="2131220349" sldId="439"/>
            <ac:spMk id="21" creationId="{B049F6C8-037B-ED06-2F29-E4A67E25EB95}"/>
          </ac:spMkLst>
        </pc:spChg>
      </pc:sldChg>
      <pc:sldChg chg="addSp delSp modSp add mod">
        <pc:chgData name="Maanasa Dharini" userId="cc476e982319ba06" providerId="LiveId" clId="{E069116C-C373-4692-BCD6-03C89B772B5A}" dt="2023-01-06T03:01:59.333" v="7692" actId="339"/>
        <pc:sldMkLst>
          <pc:docMk/>
          <pc:sldMk cId="247357901" sldId="440"/>
        </pc:sldMkLst>
        <pc:spChg chg="mod">
          <ac:chgData name="Maanasa Dharini" userId="cc476e982319ba06" providerId="LiveId" clId="{E069116C-C373-4692-BCD6-03C89B772B5A}" dt="2022-12-23T20:51:47.076" v="2987" actId="1076"/>
          <ac:spMkLst>
            <pc:docMk/>
            <pc:sldMk cId="247357901" sldId="440"/>
            <ac:spMk id="3" creationId="{43F20131-2E66-4147-85FF-C0F1FCA97231}"/>
          </ac:spMkLst>
        </pc:spChg>
        <pc:spChg chg="mod">
          <ac:chgData name="Maanasa Dharini" userId="cc476e982319ba06" providerId="LiveId" clId="{E069116C-C373-4692-BCD6-03C89B772B5A}" dt="2022-12-23T21:48:55.248" v="3645" actId="20577"/>
          <ac:spMkLst>
            <pc:docMk/>
            <pc:sldMk cId="247357901" sldId="440"/>
            <ac:spMk id="21" creationId="{B049F6C8-037B-ED06-2F29-E4A67E25EB95}"/>
          </ac:spMkLst>
        </pc:spChg>
        <pc:picChg chg="add del mod">
          <ac:chgData name="Maanasa Dharini" userId="cc476e982319ba06" providerId="LiveId" clId="{E069116C-C373-4692-BCD6-03C89B772B5A}" dt="2022-12-23T21:06:08.084" v="3098" actId="478"/>
          <ac:picMkLst>
            <pc:docMk/>
            <pc:sldMk cId="247357901" sldId="440"/>
            <ac:picMk id="5" creationId="{837B93EC-389E-166B-F168-C98B16850684}"/>
          </ac:picMkLst>
        </pc:picChg>
        <pc:picChg chg="add del mod">
          <ac:chgData name="Maanasa Dharini" userId="cc476e982319ba06" providerId="LiveId" clId="{E069116C-C373-4692-BCD6-03C89B772B5A}" dt="2022-12-23T21:06:39.899" v="3107" actId="478"/>
          <ac:picMkLst>
            <pc:docMk/>
            <pc:sldMk cId="247357901" sldId="440"/>
            <ac:picMk id="8" creationId="{74A6C6EC-3BD9-CB6D-18F3-0EC8F07C3DF1}"/>
          </ac:picMkLst>
        </pc:picChg>
        <pc:picChg chg="add del mod">
          <ac:chgData name="Maanasa Dharini" userId="cc476e982319ba06" providerId="LiveId" clId="{E069116C-C373-4692-BCD6-03C89B772B5A}" dt="2022-12-23T22:53:32.897" v="3801" actId="478"/>
          <ac:picMkLst>
            <pc:docMk/>
            <pc:sldMk cId="247357901" sldId="440"/>
            <ac:picMk id="10" creationId="{8C31CFFD-4826-EFAD-8883-0EC30335510A}"/>
          </ac:picMkLst>
        </pc:picChg>
        <pc:picChg chg="add mod ord modCrop">
          <ac:chgData name="Maanasa Dharini" userId="cc476e982319ba06" providerId="LiveId" clId="{E069116C-C373-4692-BCD6-03C89B772B5A}" dt="2023-01-06T03:01:59.333" v="7692" actId="339"/>
          <ac:picMkLst>
            <pc:docMk/>
            <pc:sldMk cId="247357901" sldId="440"/>
            <ac:picMk id="12" creationId="{C56AB817-0C9E-E389-1EC9-19D4169CA4DA}"/>
          </ac:picMkLst>
        </pc:picChg>
        <pc:cxnChg chg="del">
          <ac:chgData name="Maanasa Dharini" userId="cc476e982319ba06" providerId="LiveId" clId="{E069116C-C373-4692-BCD6-03C89B772B5A}" dt="2022-12-23T20:50:31.700" v="2976" actId="478"/>
          <ac:cxnSpMkLst>
            <pc:docMk/>
            <pc:sldMk cId="247357901" sldId="440"/>
            <ac:cxnSpMk id="4" creationId="{18DDB66C-0366-B75D-75C3-3D7E4CE856E7}"/>
          </ac:cxnSpMkLst>
        </pc:cxnChg>
        <pc:cxnChg chg="del">
          <ac:chgData name="Maanasa Dharini" userId="cc476e982319ba06" providerId="LiveId" clId="{E069116C-C373-4692-BCD6-03C89B772B5A}" dt="2022-12-23T20:50:30.348" v="2975" actId="478"/>
          <ac:cxnSpMkLst>
            <pc:docMk/>
            <pc:sldMk cId="247357901" sldId="440"/>
            <ac:cxnSpMk id="6" creationId="{2726F2F4-3BE4-94C0-803E-80A1159A7AA6}"/>
          </ac:cxnSpMkLst>
        </pc:cxnChg>
      </pc:sldChg>
      <pc:sldChg chg="addSp delSp modSp add mod">
        <pc:chgData name="Maanasa Dharini" userId="cc476e982319ba06" providerId="LiveId" clId="{E069116C-C373-4692-BCD6-03C89B772B5A}" dt="2023-01-06T03:02:35.701" v="7693" actId="14861"/>
        <pc:sldMkLst>
          <pc:docMk/>
          <pc:sldMk cId="2577466091" sldId="441"/>
        </pc:sldMkLst>
        <pc:spChg chg="mod">
          <ac:chgData name="Maanasa Dharini" userId="cc476e982319ba06" providerId="LiveId" clId="{E069116C-C373-4692-BCD6-03C89B772B5A}" dt="2022-12-23T21:20:37.551" v="3244" actId="1076"/>
          <ac:spMkLst>
            <pc:docMk/>
            <pc:sldMk cId="2577466091" sldId="441"/>
            <ac:spMk id="3" creationId="{43F20131-2E66-4147-85FF-C0F1FCA97231}"/>
          </ac:spMkLst>
        </pc:spChg>
        <pc:spChg chg="add mod">
          <ac:chgData name="Maanasa Dharini" userId="cc476e982319ba06" providerId="LiveId" clId="{E069116C-C373-4692-BCD6-03C89B772B5A}" dt="2022-12-23T21:11:22.980" v="3165" actId="1076"/>
          <ac:spMkLst>
            <pc:docMk/>
            <pc:sldMk cId="2577466091" sldId="441"/>
            <ac:spMk id="13" creationId="{48FF2B47-2403-E6D7-1B24-96582128CEA2}"/>
          </ac:spMkLst>
        </pc:spChg>
        <pc:spChg chg="mod">
          <ac:chgData name="Maanasa Dharini" userId="cc476e982319ba06" providerId="LiveId" clId="{E069116C-C373-4692-BCD6-03C89B772B5A}" dt="2022-12-23T21:49:20.742" v="3646" actId="12"/>
          <ac:spMkLst>
            <pc:docMk/>
            <pc:sldMk cId="2577466091" sldId="441"/>
            <ac:spMk id="21" creationId="{B049F6C8-037B-ED06-2F29-E4A67E25EB95}"/>
          </ac:spMkLst>
        </pc:spChg>
        <pc:picChg chg="add del mod modCrop">
          <ac:chgData name="Maanasa Dharini" userId="cc476e982319ba06" providerId="LiveId" clId="{E069116C-C373-4692-BCD6-03C89B772B5A}" dt="2022-12-23T21:08:10.609" v="3128" actId="478"/>
          <ac:picMkLst>
            <pc:docMk/>
            <pc:sldMk cId="2577466091" sldId="441"/>
            <ac:picMk id="5" creationId="{3C18D3C7-DB8F-6362-E95B-AF650A2C0F08}"/>
          </ac:picMkLst>
        </pc:picChg>
        <pc:picChg chg="add del mod">
          <ac:chgData name="Maanasa Dharini" userId="cc476e982319ba06" providerId="LiveId" clId="{E069116C-C373-4692-BCD6-03C89B772B5A}" dt="2022-12-23T21:08:14.070" v="3129" actId="478"/>
          <ac:picMkLst>
            <pc:docMk/>
            <pc:sldMk cId="2577466091" sldId="441"/>
            <ac:picMk id="8" creationId="{C4B8D6D6-0B58-82A5-6891-62F8978FE2F4}"/>
          </ac:picMkLst>
        </pc:picChg>
        <pc:picChg chg="add del mod">
          <ac:chgData name="Maanasa Dharini" userId="cc476e982319ba06" providerId="LiveId" clId="{E069116C-C373-4692-BCD6-03C89B772B5A}" dt="2022-12-23T21:08:40.022" v="3136" actId="478"/>
          <ac:picMkLst>
            <pc:docMk/>
            <pc:sldMk cId="2577466091" sldId="441"/>
            <ac:picMk id="10" creationId="{EBE269C3-1EE9-28B4-A79E-4B5843083E75}"/>
          </ac:picMkLst>
        </pc:picChg>
        <pc:picChg chg="add mod modCrop">
          <ac:chgData name="Maanasa Dharini" userId="cc476e982319ba06" providerId="LiveId" clId="{E069116C-C373-4692-BCD6-03C89B772B5A}" dt="2023-01-06T03:02:35.701" v="7693" actId="14861"/>
          <ac:picMkLst>
            <pc:docMk/>
            <pc:sldMk cId="2577466091" sldId="441"/>
            <ac:picMk id="12" creationId="{66FB7144-DA41-C132-8D0F-8BE80D996E83}"/>
          </ac:picMkLst>
        </pc:picChg>
        <pc:cxnChg chg="del">
          <ac:chgData name="Maanasa Dharini" userId="cc476e982319ba06" providerId="LiveId" clId="{E069116C-C373-4692-BCD6-03C89B772B5A}" dt="2022-12-23T20:50:38.601" v="2977" actId="478"/>
          <ac:cxnSpMkLst>
            <pc:docMk/>
            <pc:sldMk cId="2577466091" sldId="441"/>
            <ac:cxnSpMk id="4" creationId="{18DDB66C-0366-B75D-75C3-3D7E4CE856E7}"/>
          </ac:cxnSpMkLst>
        </pc:cxnChg>
        <pc:cxnChg chg="del">
          <ac:chgData name="Maanasa Dharini" userId="cc476e982319ba06" providerId="LiveId" clId="{E069116C-C373-4692-BCD6-03C89B772B5A}" dt="2022-12-23T20:50:40.985" v="2978" actId="478"/>
          <ac:cxnSpMkLst>
            <pc:docMk/>
            <pc:sldMk cId="2577466091" sldId="441"/>
            <ac:cxnSpMk id="6" creationId="{2726F2F4-3BE4-94C0-803E-80A1159A7AA6}"/>
          </ac:cxnSpMkLst>
        </pc:cxnChg>
      </pc:sldChg>
      <pc:sldChg chg="addSp delSp modSp add mod modClrScheme chgLayout">
        <pc:chgData name="Maanasa Dharini" userId="cc476e982319ba06" providerId="LiveId" clId="{E069116C-C373-4692-BCD6-03C89B772B5A}" dt="2023-01-24T23:33:18.438" v="7714" actId="478"/>
        <pc:sldMkLst>
          <pc:docMk/>
          <pc:sldMk cId="2276234899" sldId="442"/>
        </pc:sldMkLst>
        <pc:spChg chg="mod ord">
          <ac:chgData name="Maanasa Dharini" userId="cc476e982319ba06" providerId="LiveId" clId="{E069116C-C373-4692-BCD6-03C89B772B5A}" dt="2022-12-23T22:51:04.734" v="3774" actId="26606"/>
          <ac:spMkLst>
            <pc:docMk/>
            <pc:sldMk cId="2276234899" sldId="442"/>
            <ac:spMk id="3" creationId="{43F20131-2E66-4147-85FF-C0F1FCA97231}"/>
          </ac:spMkLst>
        </pc:spChg>
        <pc:spChg chg="mod ord">
          <ac:chgData name="Maanasa Dharini" userId="cc476e982319ba06" providerId="LiveId" clId="{E069116C-C373-4692-BCD6-03C89B772B5A}" dt="2022-12-23T22:51:04.734" v="3774" actId="26606"/>
          <ac:spMkLst>
            <pc:docMk/>
            <pc:sldMk cId="2276234899" sldId="442"/>
            <ac:spMk id="21" creationId="{B049F6C8-037B-ED06-2F29-E4A67E25EB95}"/>
          </ac:spMkLst>
        </pc:spChg>
        <pc:spChg chg="add del mod">
          <ac:chgData name="Maanasa Dharini" userId="cc476e982319ba06" providerId="LiveId" clId="{E069116C-C373-4692-BCD6-03C89B772B5A}" dt="2022-12-23T22:51:04.734" v="3774" actId="26606"/>
          <ac:spMkLst>
            <pc:docMk/>
            <pc:sldMk cId="2276234899" sldId="442"/>
            <ac:spMk id="26" creationId="{70F493F3-AC28-6848-50C9-CDD0866B49F1}"/>
          </ac:spMkLst>
        </pc:spChg>
        <pc:spChg chg="add del mod">
          <ac:chgData name="Maanasa Dharini" userId="cc476e982319ba06" providerId="LiveId" clId="{E069116C-C373-4692-BCD6-03C89B772B5A}" dt="2022-12-23T22:51:04.734" v="3774" actId="26606"/>
          <ac:spMkLst>
            <pc:docMk/>
            <pc:sldMk cId="2276234899" sldId="442"/>
            <ac:spMk id="28" creationId="{EBDB1534-F7AD-ABD8-007E-CE55ABC81720}"/>
          </ac:spMkLst>
        </pc:spChg>
        <pc:spChg chg="add del mod">
          <ac:chgData name="Maanasa Dharini" userId="cc476e982319ba06" providerId="LiveId" clId="{E069116C-C373-4692-BCD6-03C89B772B5A}" dt="2022-12-23T22:51:02.640" v="3771" actId="26606"/>
          <ac:spMkLst>
            <pc:docMk/>
            <pc:sldMk cId="2276234899" sldId="442"/>
            <ac:spMk id="33" creationId="{04F2AD6A-8600-DF3E-EF3B-2CDEDB4BDBF4}"/>
          </ac:spMkLst>
        </pc:spChg>
        <pc:picChg chg="add mod">
          <ac:chgData name="Maanasa Dharini" userId="cc476e982319ba06" providerId="LiveId" clId="{E069116C-C373-4692-BCD6-03C89B772B5A}" dt="2023-01-24T23:33:15.834" v="7713"/>
          <ac:picMkLst>
            <pc:docMk/>
            <pc:sldMk cId="2276234899" sldId="442"/>
            <ac:picMk id="2" creationId="{C0EDB706-3533-A393-A63C-CCFBB9EE2412}"/>
          </ac:picMkLst>
        </pc:picChg>
        <pc:picChg chg="add del mod modCrop">
          <ac:chgData name="Maanasa Dharini" userId="cc476e982319ba06" providerId="LiveId" clId="{E069116C-C373-4692-BCD6-03C89B772B5A}" dt="2022-12-23T21:14:56.526" v="3193" actId="478"/>
          <ac:picMkLst>
            <pc:docMk/>
            <pc:sldMk cId="2276234899" sldId="442"/>
            <ac:picMk id="5" creationId="{761D0CCD-3C40-B290-BD37-3949199E4C14}"/>
          </ac:picMkLst>
        </pc:picChg>
        <pc:picChg chg="add del mod ord modCrop">
          <ac:chgData name="Maanasa Dharini" userId="cc476e982319ba06" providerId="LiveId" clId="{E069116C-C373-4692-BCD6-03C89B772B5A}" dt="2022-12-23T22:51:08.924" v="3775" actId="478"/>
          <ac:picMkLst>
            <pc:docMk/>
            <pc:sldMk cId="2276234899" sldId="442"/>
            <ac:picMk id="8" creationId="{4C05286F-7901-4E4B-4FEB-AF81A334FEE2}"/>
          </ac:picMkLst>
        </pc:picChg>
        <pc:picChg chg="add del mod modCrop">
          <ac:chgData name="Maanasa Dharini" userId="cc476e982319ba06" providerId="LiveId" clId="{E069116C-C373-4692-BCD6-03C89B772B5A}" dt="2023-01-24T23:33:18.438" v="7714" actId="478"/>
          <ac:picMkLst>
            <pc:docMk/>
            <pc:sldMk cId="2276234899" sldId="442"/>
            <ac:picMk id="10" creationId="{1B89F4D6-EC02-90F2-A0CF-44C2D6A613C9}"/>
          </ac:picMkLst>
        </pc:picChg>
        <pc:cxnChg chg="del">
          <ac:chgData name="Maanasa Dharini" userId="cc476e982319ba06" providerId="LiveId" clId="{E069116C-C373-4692-BCD6-03C89B772B5A}" dt="2022-12-23T20:50:48.512" v="2979" actId="478"/>
          <ac:cxnSpMkLst>
            <pc:docMk/>
            <pc:sldMk cId="2276234899" sldId="442"/>
            <ac:cxnSpMk id="4" creationId="{18DDB66C-0366-B75D-75C3-3D7E4CE856E7}"/>
          </ac:cxnSpMkLst>
        </pc:cxnChg>
        <pc:cxnChg chg="del">
          <ac:chgData name="Maanasa Dharini" userId="cc476e982319ba06" providerId="LiveId" clId="{E069116C-C373-4692-BCD6-03C89B772B5A}" dt="2022-12-23T20:50:50.528" v="2980" actId="478"/>
          <ac:cxnSpMkLst>
            <pc:docMk/>
            <pc:sldMk cId="2276234899" sldId="442"/>
            <ac:cxnSpMk id="6" creationId="{2726F2F4-3BE4-94C0-803E-80A1159A7AA6}"/>
          </ac:cxnSpMkLst>
        </pc:cxnChg>
      </pc:sldChg>
      <pc:sldChg chg="addSp delSp modSp add mod">
        <pc:chgData name="Maanasa Dharini" userId="cc476e982319ba06" providerId="LiveId" clId="{E069116C-C373-4692-BCD6-03C89B772B5A}" dt="2023-02-06T21:54:18.480" v="7955" actId="14100"/>
        <pc:sldMkLst>
          <pc:docMk/>
          <pc:sldMk cId="3982274798" sldId="443"/>
        </pc:sldMkLst>
        <pc:spChg chg="mod">
          <ac:chgData name="Maanasa Dharini" userId="cc476e982319ba06" providerId="LiveId" clId="{E069116C-C373-4692-BCD6-03C89B772B5A}" dt="2022-12-23T20:50:17.662" v="2972" actId="1076"/>
          <ac:spMkLst>
            <pc:docMk/>
            <pc:sldMk cId="3982274798" sldId="443"/>
            <ac:spMk id="3" creationId="{43F20131-2E66-4147-85FF-C0F1FCA97231}"/>
          </ac:spMkLst>
        </pc:spChg>
        <pc:spChg chg="mod">
          <ac:chgData name="Maanasa Dharini" userId="cc476e982319ba06" providerId="LiveId" clId="{E069116C-C373-4692-BCD6-03C89B772B5A}" dt="2023-02-06T21:54:18.480" v="7955" actId="14100"/>
          <ac:spMkLst>
            <pc:docMk/>
            <pc:sldMk cId="3982274798" sldId="443"/>
            <ac:spMk id="21" creationId="{B049F6C8-037B-ED06-2F29-E4A67E25EB95}"/>
          </ac:spMkLst>
        </pc:spChg>
        <pc:picChg chg="add mod">
          <ac:chgData name="Maanasa Dharini" userId="cc476e982319ba06" providerId="LiveId" clId="{E069116C-C373-4692-BCD6-03C89B772B5A}" dt="2023-01-24T23:33:37.106" v="7717" actId="1076"/>
          <ac:picMkLst>
            <pc:docMk/>
            <pc:sldMk cId="3982274798" sldId="443"/>
            <ac:picMk id="2" creationId="{15E5A5AD-C0CD-5AA3-520C-1EFA5CAB94A7}"/>
          </ac:picMkLst>
        </pc:picChg>
        <pc:picChg chg="add del mod modCrop">
          <ac:chgData name="Maanasa Dharini" userId="cc476e982319ba06" providerId="LiveId" clId="{E069116C-C373-4692-BCD6-03C89B772B5A}" dt="2023-01-24T23:33:23.357" v="7715" actId="478"/>
          <ac:picMkLst>
            <pc:docMk/>
            <pc:sldMk cId="3982274798" sldId="443"/>
            <ac:picMk id="5" creationId="{6B4AD053-EF63-D5D3-3325-F26857E05D60}"/>
          </ac:picMkLst>
        </pc:picChg>
        <pc:cxnChg chg="del">
          <ac:chgData name="Maanasa Dharini" userId="cc476e982319ba06" providerId="LiveId" clId="{E069116C-C373-4692-BCD6-03C89B772B5A}" dt="2022-12-23T20:50:22.013" v="2974" actId="478"/>
          <ac:cxnSpMkLst>
            <pc:docMk/>
            <pc:sldMk cId="3982274798" sldId="443"/>
            <ac:cxnSpMk id="4" creationId="{18DDB66C-0366-B75D-75C3-3D7E4CE856E7}"/>
          </ac:cxnSpMkLst>
        </pc:cxnChg>
        <pc:cxnChg chg="del">
          <ac:chgData name="Maanasa Dharini" userId="cc476e982319ba06" providerId="LiveId" clId="{E069116C-C373-4692-BCD6-03C89B772B5A}" dt="2022-12-23T20:50:19.844" v="2973" actId="478"/>
          <ac:cxnSpMkLst>
            <pc:docMk/>
            <pc:sldMk cId="3982274798" sldId="443"/>
            <ac:cxnSpMk id="6" creationId="{2726F2F4-3BE4-94C0-803E-80A1159A7AA6}"/>
          </ac:cxnSpMkLst>
        </pc:cxnChg>
      </pc:sldChg>
      <pc:sldChg chg="addSp delSp modSp add mod ord">
        <pc:chgData name="Maanasa Dharini" userId="cc476e982319ba06" providerId="LiveId" clId="{E069116C-C373-4692-BCD6-03C89B772B5A}" dt="2022-12-26T10:03:38.423" v="7049" actId="14100"/>
        <pc:sldMkLst>
          <pc:docMk/>
          <pc:sldMk cId="1011260376" sldId="444"/>
        </pc:sldMkLst>
        <pc:spChg chg="add del mod">
          <ac:chgData name="Maanasa Dharini" userId="cc476e982319ba06" providerId="LiveId" clId="{E069116C-C373-4692-BCD6-03C89B772B5A}" dt="2022-12-25T22:33:50.612" v="5426" actId="478"/>
          <ac:spMkLst>
            <pc:docMk/>
            <pc:sldMk cId="1011260376" sldId="444"/>
            <ac:spMk id="3" creationId="{4022DD1B-3EA1-36D5-C7DF-4A7EA826C115}"/>
          </ac:spMkLst>
        </pc:spChg>
        <pc:spChg chg="del">
          <ac:chgData name="Maanasa Dharini" userId="cc476e982319ba06" providerId="LiveId" clId="{E069116C-C373-4692-BCD6-03C89B772B5A}" dt="2022-12-23T23:02:11.952" v="3860" actId="478"/>
          <ac:spMkLst>
            <pc:docMk/>
            <pc:sldMk cId="1011260376" sldId="444"/>
            <ac:spMk id="3" creationId="{7C7F794E-8D8D-4E1B-9A9D-F5A6A9E31FF9}"/>
          </ac:spMkLst>
        </pc:spChg>
        <pc:spChg chg="del">
          <ac:chgData name="Maanasa Dharini" userId="cc476e982319ba06" providerId="LiveId" clId="{E069116C-C373-4692-BCD6-03C89B772B5A}" dt="2022-12-23T23:02:13.745" v="3861" actId="478"/>
          <ac:spMkLst>
            <pc:docMk/>
            <pc:sldMk cId="1011260376" sldId="444"/>
            <ac:spMk id="4" creationId="{97DA5921-BFDC-41F2-85DA-24C802F282CD}"/>
          </ac:spMkLst>
        </pc:spChg>
        <pc:spChg chg="del mod">
          <ac:chgData name="Maanasa Dharini" userId="cc476e982319ba06" providerId="LiveId" clId="{E069116C-C373-4692-BCD6-03C89B772B5A}" dt="2022-12-23T23:02:21.256" v="3863" actId="478"/>
          <ac:spMkLst>
            <pc:docMk/>
            <pc:sldMk cId="1011260376" sldId="444"/>
            <ac:spMk id="5" creationId="{646665B6-F02E-4FF8-AEBC-BEFA35EAFC65}"/>
          </ac:spMkLst>
        </pc:spChg>
        <pc:spChg chg="add del mod">
          <ac:chgData name="Maanasa Dharini" userId="cc476e982319ba06" providerId="LiveId" clId="{E069116C-C373-4692-BCD6-03C89B772B5A}" dt="2022-12-25T22:47:39.009" v="5624" actId="478"/>
          <ac:spMkLst>
            <pc:docMk/>
            <pc:sldMk cId="1011260376" sldId="444"/>
            <ac:spMk id="5" creationId="{B9965CE5-7F17-C245-A90E-07A28B8E6BF5}"/>
          </ac:spMkLst>
        </pc:spChg>
        <pc:spChg chg="add mod">
          <ac:chgData name="Maanasa Dharini" userId="cc476e982319ba06" providerId="LiveId" clId="{E069116C-C373-4692-BCD6-03C89B772B5A}" dt="2022-12-26T09:47:00.010" v="6656" actId="1076"/>
          <ac:spMkLst>
            <pc:docMk/>
            <pc:sldMk cId="1011260376" sldId="444"/>
            <ac:spMk id="6" creationId="{52109855-A266-03DF-A08E-EBE6710FF2F2}"/>
          </ac:spMkLst>
        </pc:spChg>
        <pc:spChg chg="add del mod">
          <ac:chgData name="Maanasa Dharini" userId="cc476e982319ba06" providerId="LiveId" clId="{E069116C-C373-4692-BCD6-03C89B772B5A}" dt="2022-12-23T22:22:47.183" v="3748" actId="478"/>
          <ac:spMkLst>
            <pc:docMk/>
            <pc:sldMk cId="1011260376" sldId="444"/>
            <ac:spMk id="7" creationId="{1FC082F5-3452-0760-371F-62D5807BD907}"/>
          </ac:spMkLst>
        </pc:spChg>
        <pc:spChg chg="del mod">
          <ac:chgData name="Maanasa Dharini" userId="cc476e982319ba06" providerId="LiveId" clId="{E069116C-C373-4692-BCD6-03C89B772B5A}" dt="2022-12-23T22:22:22.291" v="3744" actId="478"/>
          <ac:spMkLst>
            <pc:docMk/>
            <pc:sldMk cId="1011260376" sldId="444"/>
            <ac:spMk id="10" creationId="{DF86A9A9-A7D9-41CC-88B0-542857E36DAE}"/>
          </ac:spMkLst>
        </pc:spChg>
        <pc:spChg chg="mod">
          <ac:chgData name="Maanasa Dharini" userId="cc476e982319ba06" providerId="LiveId" clId="{E069116C-C373-4692-BCD6-03C89B772B5A}" dt="2022-12-25T22:35:41.908" v="5446" actId="1076"/>
          <ac:spMkLst>
            <pc:docMk/>
            <pc:sldMk cId="1011260376" sldId="444"/>
            <ac:spMk id="13" creationId="{F7B7E5B3-F6B1-4A5C-A942-9728FEC5764C}"/>
          </ac:spMkLst>
        </pc:spChg>
        <pc:spChg chg="mod">
          <ac:chgData name="Maanasa Dharini" userId="cc476e982319ba06" providerId="LiveId" clId="{E069116C-C373-4692-BCD6-03C89B772B5A}" dt="2022-12-25T22:36:40.119" v="5456" actId="1076"/>
          <ac:spMkLst>
            <pc:docMk/>
            <pc:sldMk cId="1011260376" sldId="444"/>
            <ac:spMk id="19" creationId="{39B2324E-969D-4802-8BB3-E6EC3E221464}"/>
          </ac:spMkLst>
        </pc:spChg>
        <pc:spChg chg="mod">
          <ac:chgData name="Maanasa Dharini" userId="cc476e982319ba06" providerId="LiveId" clId="{E069116C-C373-4692-BCD6-03C89B772B5A}" dt="2022-12-26T10:03:38.423" v="7049" actId="14100"/>
          <ac:spMkLst>
            <pc:docMk/>
            <pc:sldMk cId="1011260376" sldId="444"/>
            <ac:spMk id="28" creationId="{29909120-B013-4872-BAFC-11D63AAABDD4}"/>
          </ac:spMkLst>
        </pc:spChg>
        <pc:picChg chg="add mod ord modCrop">
          <ac:chgData name="Maanasa Dharini" userId="cc476e982319ba06" providerId="LiveId" clId="{E069116C-C373-4692-BCD6-03C89B772B5A}" dt="2022-12-25T22:53:39.050" v="5709" actId="1076"/>
          <ac:picMkLst>
            <pc:docMk/>
            <pc:sldMk cId="1011260376" sldId="444"/>
            <ac:picMk id="2" creationId="{FB147CDB-E3BE-C1A6-6F1C-387CAE2D1319}"/>
          </ac:picMkLst>
        </pc:picChg>
        <pc:picChg chg="del mod">
          <ac:chgData name="Maanasa Dharini" userId="cc476e982319ba06" providerId="LiveId" clId="{E069116C-C373-4692-BCD6-03C89B772B5A}" dt="2022-12-23T22:22:37.643" v="3746" actId="478"/>
          <ac:picMkLst>
            <pc:docMk/>
            <pc:sldMk cId="1011260376" sldId="444"/>
            <ac:picMk id="118" creationId="{60DBABF2-8CCB-48D8-AFE6-06039507FDF4}"/>
          </ac:picMkLst>
        </pc:picChg>
        <pc:cxnChg chg="del">
          <ac:chgData name="Maanasa Dharini" userId="cc476e982319ba06" providerId="LiveId" clId="{E069116C-C373-4692-BCD6-03C89B772B5A}" dt="2022-12-25T22:29:13.259" v="5339" actId="478"/>
          <ac:cxnSpMkLst>
            <pc:docMk/>
            <pc:sldMk cId="1011260376" sldId="444"/>
            <ac:cxnSpMk id="22" creationId="{11C0FA35-FBFE-4B23-B0D5-ECBC4C90532E}"/>
          </ac:cxnSpMkLst>
        </pc:cxnChg>
      </pc:sldChg>
      <pc:sldChg chg="addSp delSp modSp add del mod">
        <pc:chgData name="Maanasa Dharini" userId="cc476e982319ba06" providerId="LiveId" clId="{E069116C-C373-4692-BCD6-03C89B772B5A}" dt="2022-12-25T22:51:29.070" v="5708" actId="47"/>
        <pc:sldMkLst>
          <pc:docMk/>
          <pc:sldMk cId="2050079371" sldId="445"/>
        </pc:sldMkLst>
        <pc:spChg chg="add del mod">
          <ac:chgData name="Maanasa Dharini" userId="cc476e982319ba06" providerId="LiveId" clId="{E069116C-C373-4692-BCD6-03C89B772B5A}" dt="2022-12-23T23:25:02.317" v="3921"/>
          <ac:spMkLst>
            <pc:docMk/>
            <pc:sldMk cId="2050079371" sldId="445"/>
            <ac:spMk id="5" creationId="{0310A87F-00B7-17F3-712E-82E58FB83405}"/>
          </ac:spMkLst>
        </pc:spChg>
        <pc:spChg chg="add del mod">
          <ac:chgData name="Maanasa Dharini" userId="cc476e982319ba06" providerId="LiveId" clId="{E069116C-C373-4692-BCD6-03C89B772B5A}" dt="2022-12-23T23:25:02.317" v="3921"/>
          <ac:spMkLst>
            <pc:docMk/>
            <pc:sldMk cId="2050079371" sldId="445"/>
            <ac:spMk id="6" creationId="{9ABE5495-A3FD-5710-E74B-7D328D030087}"/>
          </ac:spMkLst>
        </pc:spChg>
        <pc:spChg chg="add del mod">
          <ac:chgData name="Maanasa Dharini" userId="cc476e982319ba06" providerId="LiveId" clId="{E069116C-C373-4692-BCD6-03C89B772B5A}" dt="2022-12-23T23:25:02.317" v="3921"/>
          <ac:spMkLst>
            <pc:docMk/>
            <pc:sldMk cId="2050079371" sldId="445"/>
            <ac:spMk id="7" creationId="{85ABCF01-4820-7C84-AA4E-38B5CE339935}"/>
          </ac:spMkLst>
        </pc:spChg>
        <pc:spChg chg="add del mod">
          <ac:chgData name="Maanasa Dharini" userId="cc476e982319ba06" providerId="LiveId" clId="{E069116C-C373-4692-BCD6-03C89B772B5A}" dt="2022-12-23T23:25:02.317" v="3921"/>
          <ac:spMkLst>
            <pc:docMk/>
            <pc:sldMk cId="2050079371" sldId="445"/>
            <ac:spMk id="8" creationId="{C01BE36E-B615-F458-BCF4-C6486C5AE3A9}"/>
          </ac:spMkLst>
        </pc:spChg>
        <pc:spChg chg="add del mod">
          <ac:chgData name="Maanasa Dharini" userId="cc476e982319ba06" providerId="LiveId" clId="{E069116C-C373-4692-BCD6-03C89B772B5A}" dt="2022-12-23T23:25:02.317" v="3921"/>
          <ac:spMkLst>
            <pc:docMk/>
            <pc:sldMk cId="2050079371" sldId="445"/>
            <ac:spMk id="9" creationId="{B012267C-6552-FA9F-BA1E-5CD516311761}"/>
          </ac:spMkLst>
        </pc:spChg>
        <pc:spChg chg="add del mod">
          <ac:chgData name="Maanasa Dharini" userId="cc476e982319ba06" providerId="LiveId" clId="{E069116C-C373-4692-BCD6-03C89B772B5A}" dt="2022-12-23T23:25:02.317" v="3921"/>
          <ac:spMkLst>
            <pc:docMk/>
            <pc:sldMk cId="2050079371" sldId="445"/>
            <ac:spMk id="10" creationId="{CFB25835-4BB8-C2B9-FDBC-6B67F6B7F35B}"/>
          </ac:spMkLst>
        </pc:spChg>
        <pc:spChg chg="add del mod">
          <ac:chgData name="Maanasa Dharini" userId="cc476e982319ba06" providerId="LiveId" clId="{E069116C-C373-4692-BCD6-03C89B772B5A}" dt="2022-12-23T23:25:02.317" v="3921"/>
          <ac:spMkLst>
            <pc:docMk/>
            <pc:sldMk cId="2050079371" sldId="445"/>
            <ac:spMk id="11" creationId="{1A8513F2-D7D3-B03A-BF6C-4E06920BC05F}"/>
          </ac:spMkLst>
        </pc:spChg>
        <pc:spChg chg="mod">
          <ac:chgData name="Maanasa Dharini" userId="cc476e982319ba06" providerId="LiveId" clId="{E069116C-C373-4692-BCD6-03C89B772B5A}" dt="2022-12-24T00:53:01.280" v="4853" actId="20577"/>
          <ac:spMkLst>
            <pc:docMk/>
            <pc:sldMk cId="2050079371" sldId="445"/>
            <ac:spMk id="19" creationId="{39B2324E-969D-4802-8BB3-E6EC3E221464}"/>
          </ac:spMkLst>
        </pc:spChg>
        <pc:spChg chg="mod">
          <ac:chgData name="Maanasa Dharini" userId="cc476e982319ba06" providerId="LiveId" clId="{E069116C-C373-4692-BCD6-03C89B772B5A}" dt="2022-12-23T23:26:53.199" v="3994" actId="1076"/>
          <ac:spMkLst>
            <pc:docMk/>
            <pc:sldMk cId="2050079371" sldId="445"/>
            <ac:spMk id="28" creationId="{29909120-B013-4872-BAFC-11D63AAABDD4}"/>
          </ac:spMkLst>
        </pc:spChg>
        <pc:picChg chg="del">
          <ac:chgData name="Maanasa Dharini" userId="cc476e982319ba06" providerId="LiveId" clId="{E069116C-C373-4692-BCD6-03C89B772B5A}" dt="2022-12-23T23:21:56.840" v="3889" actId="478"/>
          <ac:picMkLst>
            <pc:docMk/>
            <pc:sldMk cId="2050079371" sldId="445"/>
            <ac:picMk id="2" creationId="{FB147CDB-E3BE-C1A6-6F1C-387CAE2D1319}"/>
          </ac:picMkLst>
        </pc:picChg>
        <pc:picChg chg="add mod ord modCrop">
          <ac:chgData name="Maanasa Dharini" userId="cc476e982319ba06" providerId="LiveId" clId="{E069116C-C373-4692-BCD6-03C89B772B5A}" dt="2022-12-23T23:27:26.602" v="3999" actId="167"/>
          <ac:picMkLst>
            <pc:docMk/>
            <pc:sldMk cId="2050079371" sldId="445"/>
            <ac:picMk id="4" creationId="{A8B04462-09C9-4270-5AEE-86B89BCFE4BF}"/>
          </ac:picMkLst>
        </pc:picChg>
      </pc:sldChg>
      <pc:sldChg chg="addSp delSp modSp add mod ord">
        <pc:chgData name="Maanasa Dharini" userId="cc476e982319ba06" providerId="LiveId" clId="{E069116C-C373-4692-BCD6-03C89B772B5A}" dt="2022-12-26T10:03:29.291" v="7047" actId="2710"/>
        <pc:sldMkLst>
          <pc:docMk/>
          <pc:sldMk cId="1704059226" sldId="446"/>
        </pc:sldMkLst>
        <pc:spChg chg="add mod">
          <ac:chgData name="Maanasa Dharini" userId="cc476e982319ba06" providerId="LiveId" clId="{E069116C-C373-4692-BCD6-03C89B772B5A}" dt="2022-12-25T23:45:14.911" v="6282" actId="1076"/>
          <ac:spMkLst>
            <pc:docMk/>
            <pc:sldMk cId="1704059226" sldId="446"/>
            <ac:spMk id="4" creationId="{4FCF11BE-CD10-5B6D-7567-C126F2A6E39A}"/>
          </ac:spMkLst>
        </pc:spChg>
        <pc:spChg chg="add del mod">
          <ac:chgData name="Maanasa Dharini" userId="cc476e982319ba06" providerId="LiveId" clId="{E069116C-C373-4692-BCD6-03C89B772B5A}" dt="2022-12-25T23:21:17.720" v="5988" actId="478"/>
          <ac:spMkLst>
            <pc:docMk/>
            <pc:sldMk cId="1704059226" sldId="446"/>
            <ac:spMk id="6" creationId="{1F0B4D67-71CD-43D6-DFD6-5AFD35684D4C}"/>
          </ac:spMkLst>
        </pc:spChg>
        <pc:spChg chg="mod">
          <ac:chgData name="Maanasa Dharini" userId="cc476e982319ba06" providerId="LiveId" clId="{E069116C-C373-4692-BCD6-03C89B772B5A}" dt="2022-12-25T23:19:33.317" v="5978" actId="1076"/>
          <ac:spMkLst>
            <pc:docMk/>
            <pc:sldMk cId="1704059226" sldId="446"/>
            <ac:spMk id="13" creationId="{F7B7E5B3-F6B1-4A5C-A942-9728FEC5764C}"/>
          </ac:spMkLst>
        </pc:spChg>
        <pc:spChg chg="del mod">
          <ac:chgData name="Maanasa Dharini" userId="cc476e982319ba06" providerId="LiveId" clId="{E069116C-C373-4692-BCD6-03C89B772B5A}" dt="2022-12-25T23:21:15.639" v="5987" actId="478"/>
          <ac:spMkLst>
            <pc:docMk/>
            <pc:sldMk cId="1704059226" sldId="446"/>
            <ac:spMk id="19" creationId="{39B2324E-969D-4802-8BB3-E6EC3E221464}"/>
          </ac:spMkLst>
        </pc:spChg>
        <pc:spChg chg="mod">
          <ac:chgData name="Maanasa Dharini" userId="cc476e982319ba06" providerId="LiveId" clId="{E069116C-C373-4692-BCD6-03C89B772B5A}" dt="2022-12-26T10:03:29.291" v="7047" actId="2710"/>
          <ac:spMkLst>
            <pc:docMk/>
            <pc:sldMk cId="1704059226" sldId="446"/>
            <ac:spMk id="28" creationId="{29909120-B013-4872-BAFC-11D63AAABDD4}"/>
          </ac:spMkLst>
        </pc:spChg>
        <pc:picChg chg="del">
          <ac:chgData name="Maanasa Dharini" userId="cc476e982319ba06" providerId="LiveId" clId="{E069116C-C373-4692-BCD6-03C89B772B5A}" dt="2022-12-23T23:38:18.099" v="4166" actId="478"/>
          <ac:picMkLst>
            <pc:docMk/>
            <pc:sldMk cId="1704059226" sldId="446"/>
            <ac:picMk id="2" creationId="{FB147CDB-E3BE-C1A6-6F1C-387CAE2D1319}"/>
          </ac:picMkLst>
        </pc:picChg>
        <pc:picChg chg="add mod modCrop">
          <ac:chgData name="Maanasa Dharini" userId="cc476e982319ba06" providerId="LiveId" clId="{E069116C-C373-4692-BCD6-03C89B772B5A}" dt="2022-12-25T23:19:45.265" v="5981" actId="1076"/>
          <ac:picMkLst>
            <pc:docMk/>
            <pc:sldMk cId="1704059226" sldId="446"/>
            <ac:picMk id="3" creationId="{50B0A43E-5EE5-EF10-C249-9801CF0AE1F6}"/>
          </ac:picMkLst>
        </pc:picChg>
        <pc:cxnChg chg="del">
          <ac:chgData name="Maanasa Dharini" userId="cc476e982319ba06" providerId="LiveId" clId="{E069116C-C373-4692-BCD6-03C89B772B5A}" dt="2022-12-25T23:18:03.406" v="5963" actId="478"/>
          <ac:cxnSpMkLst>
            <pc:docMk/>
            <pc:sldMk cId="1704059226" sldId="446"/>
            <ac:cxnSpMk id="22" creationId="{11C0FA35-FBFE-4B23-B0D5-ECBC4C90532E}"/>
          </ac:cxnSpMkLst>
        </pc:cxnChg>
      </pc:sldChg>
      <pc:sldChg chg="add del">
        <pc:chgData name="Maanasa Dharini" userId="cc476e982319ba06" providerId="LiveId" clId="{E069116C-C373-4692-BCD6-03C89B772B5A}" dt="2022-12-23T23:37:22.630" v="4161" actId="47"/>
        <pc:sldMkLst>
          <pc:docMk/>
          <pc:sldMk cId="1938166340" sldId="447"/>
        </pc:sldMkLst>
      </pc:sldChg>
      <pc:sldChg chg="addSp delSp modSp add mod">
        <pc:chgData name="Maanasa Dharini" userId="cc476e982319ba06" providerId="LiveId" clId="{E069116C-C373-4692-BCD6-03C89B772B5A}" dt="2023-01-06T03:04:15.832" v="7699" actId="1076"/>
        <pc:sldMkLst>
          <pc:docMk/>
          <pc:sldMk cId="2034153644" sldId="448"/>
        </pc:sldMkLst>
        <pc:spChg chg="add del mod">
          <ac:chgData name="Maanasa Dharini" userId="cc476e982319ba06" providerId="LiveId" clId="{E069116C-C373-4692-BCD6-03C89B772B5A}" dt="2022-12-26T09:39:57.214" v="6455" actId="478"/>
          <ac:spMkLst>
            <pc:docMk/>
            <pc:sldMk cId="2034153644" sldId="448"/>
            <ac:spMk id="3" creationId="{64A26910-3115-20F0-4D29-79CD677C8D09}"/>
          </ac:spMkLst>
        </pc:spChg>
        <pc:spChg chg="add mod">
          <ac:chgData name="Maanasa Dharini" userId="cc476e982319ba06" providerId="LiveId" clId="{E069116C-C373-4692-BCD6-03C89B772B5A}" dt="2022-12-26T09:47:31.512" v="6662" actId="1076"/>
          <ac:spMkLst>
            <pc:docMk/>
            <pc:sldMk cId="2034153644" sldId="448"/>
            <ac:spMk id="4" creationId="{6F07FC6C-FA45-E47F-3C6A-E728DDB722CA}"/>
          </ac:spMkLst>
        </pc:spChg>
        <pc:spChg chg="add del mod">
          <ac:chgData name="Maanasa Dharini" userId="cc476e982319ba06" providerId="LiveId" clId="{E069116C-C373-4692-BCD6-03C89B772B5A}" dt="2022-12-23T23:42:19.930" v="4185"/>
          <ac:spMkLst>
            <pc:docMk/>
            <pc:sldMk cId="2034153644" sldId="448"/>
            <ac:spMk id="5" creationId="{BDCD00EB-ECD2-C04B-785E-52B13C5D90AC}"/>
          </ac:spMkLst>
        </pc:spChg>
        <pc:spChg chg="mod">
          <ac:chgData name="Maanasa Dharini" userId="cc476e982319ba06" providerId="LiveId" clId="{E069116C-C373-4692-BCD6-03C89B772B5A}" dt="2022-12-26T09:38:49.734" v="6398" actId="14100"/>
          <ac:spMkLst>
            <pc:docMk/>
            <pc:sldMk cId="2034153644" sldId="448"/>
            <ac:spMk id="13" creationId="{F7B7E5B3-F6B1-4A5C-A942-9728FEC5764C}"/>
          </ac:spMkLst>
        </pc:spChg>
        <pc:spChg chg="del mod">
          <ac:chgData name="Maanasa Dharini" userId="cc476e982319ba06" providerId="LiveId" clId="{E069116C-C373-4692-BCD6-03C89B772B5A}" dt="2022-12-26T09:39:55.024" v="6454" actId="478"/>
          <ac:spMkLst>
            <pc:docMk/>
            <pc:sldMk cId="2034153644" sldId="448"/>
            <ac:spMk id="19" creationId="{39B2324E-969D-4802-8BB3-E6EC3E221464}"/>
          </ac:spMkLst>
        </pc:spChg>
        <pc:spChg chg="mod">
          <ac:chgData name="Maanasa Dharini" userId="cc476e982319ba06" providerId="LiveId" clId="{E069116C-C373-4692-BCD6-03C89B772B5A}" dt="2022-12-26T10:03:23.286" v="7046" actId="14100"/>
          <ac:spMkLst>
            <pc:docMk/>
            <pc:sldMk cId="2034153644" sldId="448"/>
            <ac:spMk id="28" creationId="{29909120-B013-4872-BAFC-11D63AAABDD4}"/>
          </ac:spMkLst>
        </pc:spChg>
        <pc:graphicFrameChg chg="add del mod">
          <ac:chgData name="Maanasa Dharini" userId="cc476e982319ba06" providerId="LiveId" clId="{E069116C-C373-4692-BCD6-03C89B772B5A}" dt="2022-12-23T23:41:45.157" v="4184" actId="478"/>
          <ac:graphicFrameMkLst>
            <pc:docMk/>
            <pc:sldMk cId="2034153644" sldId="448"/>
            <ac:graphicFrameMk id="6" creationId="{CC91F535-B13D-9BF2-8B4B-756F67AD4B2F}"/>
          </ac:graphicFrameMkLst>
        </pc:graphicFrameChg>
        <pc:picChg chg="add del mod">
          <ac:chgData name="Maanasa Dharini" userId="cc476e982319ba06" providerId="LiveId" clId="{E069116C-C373-4692-BCD6-03C89B772B5A}" dt="2022-12-23T23:41:42.295" v="4182" actId="478"/>
          <ac:picMkLst>
            <pc:docMk/>
            <pc:sldMk cId="2034153644" sldId="448"/>
            <ac:picMk id="2" creationId="{41532139-A24B-0F6A-3E75-4683BA479DFC}"/>
          </ac:picMkLst>
        </pc:picChg>
        <pc:picChg chg="del">
          <ac:chgData name="Maanasa Dharini" userId="cc476e982319ba06" providerId="LiveId" clId="{E069116C-C373-4692-BCD6-03C89B772B5A}" dt="2022-12-23T23:39:18.288" v="4178" actId="478"/>
          <ac:picMkLst>
            <pc:docMk/>
            <pc:sldMk cId="2034153644" sldId="448"/>
            <ac:picMk id="4" creationId="{A8B04462-09C9-4270-5AEE-86B89BCFE4BF}"/>
          </ac:picMkLst>
        </pc:picChg>
        <pc:picChg chg="add mod modCrop">
          <ac:chgData name="Maanasa Dharini" userId="cc476e982319ba06" providerId="LiveId" clId="{E069116C-C373-4692-BCD6-03C89B772B5A}" dt="2023-01-06T03:04:15.832" v="7699" actId="1076"/>
          <ac:picMkLst>
            <pc:docMk/>
            <pc:sldMk cId="2034153644" sldId="448"/>
            <ac:picMk id="8" creationId="{B257E9B7-2863-7952-D92D-5F1173BAB12D}"/>
          </ac:picMkLst>
        </pc:picChg>
        <pc:cxnChg chg="del mod">
          <ac:chgData name="Maanasa Dharini" userId="cc476e982319ba06" providerId="LiveId" clId="{E069116C-C373-4692-BCD6-03C89B772B5A}" dt="2022-12-26T09:39:09.352" v="6403" actId="478"/>
          <ac:cxnSpMkLst>
            <pc:docMk/>
            <pc:sldMk cId="2034153644" sldId="448"/>
            <ac:cxnSpMk id="22" creationId="{11C0FA35-FBFE-4B23-B0D5-ECBC4C90532E}"/>
          </ac:cxnSpMkLst>
        </pc:cxnChg>
      </pc:sldChg>
      <pc:sldChg chg="addSp delSp modSp add mod">
        <pc:chgData name="Maanasa Dharini" userId="cc476e982319ba06" providerId="LiveId" clId="{E069116C-C373-4692-BCD6-03C89B772B5A}" dt="2023-02-07T17:47:13.164" v="11641" actId="1076"/>
        <pc:sldMkLst>
          <pc:docMk/>
          <pc:sldMk cId="1977554049" sldId="449"/>
        </pc:sldMkLst>
        <pc:spChg chg="add del mod">
          <ac:chgData name="Maanasa Dharini" userId="cc476e982319ba06" providerId="LiveId" clId="{E069116C-C373-4692-BCD6-03C89B772B5A}" dt="2022-12-26T09:53:48.951" v="6762" actId="478"/>
          <ac:spMkLst>
            <pc:docMk/>
            <pc:sldMk cId="1977554049" sldId="449"/>
            <ac:spMk id="4" creationId="{BC39CFBD-DE3E-9C85-A6C8-76AA7703F925}"/>
          </ac:spMkLst>
        </pc:spChg>
        <pc:spChg chg="add mod">
          <ac:chgData name="Maanasa Dharini" userId="cc476e982319ba06" providerId="LiveId" clId="{E069116C-C373-4692-BCD6-03C89B772B5A}" dt="2022-12-26T09:57:24.502" v="6885" actId="1076"/>
          <ac:spMkLst>
            <pc:docMk/>
            <pc:sldMk cId="1977554049" sldId="449"/>
            <ac:spMk id="5" creationId="{64294AEA-5CB9-C98E-8DFB-49123CB510A3}"/>
          </ac:spMkLst>
        </pc:spChg>
        <pc:spChg chg="mod">
          <ac:chgData name="Maanasa Dharini" userId="cc476e982319ba06" providerId="LiveId" clId="{E069116C-C373-4692-BCD6-03C89B772B5A}" dt="2022-12-26T09:54:00.953" v="6766" actId="14100"/>
          <ac:spMkLst>
            <pc:docMk/>
            <pc:sldMk cId="1977554049" sldId="449"/>
            <ac:spMk id="13" creationId="{F7B7E5B3-F6B1-4A5C-A942-9728FEC5764C}"/>
          </ac:spMkLst>
        </pc:spChg>
        <pc:spChg chg="del mod">
          <ac:chgData name="Maanasa Dharini" userId="cc476e982319ba06" providerId="LiveId" clId="{E069116C-C373-4692-BCD6-03C89B772B5A}" dt="2022-12-26T09:53:46.957" v="6761" actId="478"/>
          <ac:spMkLst>
            <pc:docMk/>
            <pc:sldMk cId="1977554049" sldId="449"/>
            <ac:spMk id="19" creationId="{39B2324E-969D-4802-8BB3-E6EC3E221464}"/>
          </ac:spMkLst>
        </pc:spChg>
        <pc:spChg chg="mod">
          <ac:chgData name="Maanasa Dharini" userId="cc476e982319ba06" providerId="LiveId" clId="{E069116C-C373-4692-BCD6-03C89B772B5A}" dt="2022-12-26T10:04:39.381" v="7109" actId="20577"/>
          <ac:spMkLst>
            <pc:docMk/>
            <pc:sldMk cId="1977554049" sldId="449"/>
            <ac:spMk id="28" creationId="{29909120-B013-4872-BAFC-11D63AAABDD4}"/>
          </ac:spMkLst>
        </pc:spChg>
        <pc:picChg chg="del">
          <ac:chgData name="Maanasa Dharini" userId="cc476e982319ba06" providerId="LiveId" clId="{E069116C-C373-4692-BCD6-03C89B772B5A}" dt="2022-12-23T23:48:39.383" v="4264" actId="478"/>
          <ac:picMkLst>
            <pc:docMk/>
            <pc:sldMk cId="1977554049" sldId="449"/>
            <ac:picMk id="2" creationId="{FB147CDB-E3BE-C1A6-6F1C-387CAE2D1319}"/>
          </ac:picMkLst>
        </pc:picChg>
        <pc:picChg chg="add mod modCrop">
          <ac:chgData name="Maanasa Dharini" userId="cc476e982319ba06" providerId="LiveId" clId="{E069116C-C373-4692-BCD6-03C89B772B5A}" dt="2023-02-07T17:47:13.164" v="11641" actId="1076"/>
          <ac:picMkLst>
            <pc:docMk/>
            <pc:sldMk cId="1977554049" sldId="449"/>
            <ac:picMk id="3" creationId="{91BE6BD3-3DFB-8CB7-A441-5E5680B631DF}"/>
          </ac:picMkLst>
        </pc:picChg>
        <pc:cxnChg chg="del mod">
          <ac:chgData name="Maanasa Dharini" userId="cc476e982319ba06" providerId="LiveId" clId="{E069116C-C373-4692-BCD6-03C89B772B5A}" dt="2022-12-26T09:53:51.449" v="6764" actId="478"/>
          <ac:cxnSpMkLst>
            <pc:docMk/>
            <pc:sldMk cId="1977554049" sldId="449"/>
            <ac:cxnSpMk id="22" creationId="{11C0FA35-FBFE-4B23-B0D5-ECBC4C90532E}"/>
          </ac:cxnSpMkLst>
        </pc:cxnChg>
      </pc:sldChg>
      <pc:sldChg chg="addSp delSp modSp add mod setBg">
        <pc:chgData name="Maanasa Dharini" userId="cc476e982319ba06" providerId="LiveId" clId="{E069116C-C373-4692-BCD6-03C89B772B5A}" dt="2022-12-24T22:15:29.913" v="5290" actId="207"/>
        <pc:sldMkLst>
          <pc:docMk/>
          <pc:sldMk cId="713381589" sldId="450"/>
        </pc:sldMkLst>
        <pc:spChg chg="mod">
          <ac:chgData name="Maanasa Dharini" userId="cc476e982319ba06" providerId="LiveId" clId="{E069116C-C373-4692-BCD6-03C89B772B5A}" dt="2022-12-24T22:15:29.913" v="5290" actId="207"/>
          <ac:spMkLst>
            <pc:docMk/>
            <pc:sldMk cId="713381589" sldId="450"/>
            <ac:spMk id="11" creationId="{DE47749A-B80E-8388-AE9F-F91B1933F495}"/>
          </ac:spMkLst>
        </pc:spChg>
        <pc:spChg chg="mod">
          <ac:chgData name="Maanasa Dharini" userId="cc476e982319ba06" providerId="LiveId" clId="{E069116C-C373-4692-BCD6-03C89B772B5A}" dt="2022-12-24T22:15:23.981" v="5289" actId="207"/>
          <ac:spMkLst>
            <pc:docMk/>
            <pc:sldMk cId="713381589" sldId="450"/>
            <ac:spMk id="17" creationId="{DBCFB511-A5DB-DA4D-064E-1B39BF753997}"/>
          </ac:spMkLst>
        </pc:spChg>
        <pc:picChg chg="add mod ord modCrop">
          <ac:chgData name="Maanasa Dharini" userId="cc476e982319ba06" providerId="LiveId" clId="{E069116C-C373-4692-BCD6-03C89B772B5A}" dt="2022-12-24T00:08:15.180" v="4479" actId="1076"/>
          <ac:picMkLst>
            <pc:docMk/>
            <pc:sldMk cId="713381589" sldId="450"/>
            <ac:picMk id="3" creationId="{4AD7A398-3459-CE36-272D-463062EB4BCD}"/>
          </ac:picMkLst>
        </pc:picChg>
        <pc:picChg chg="del mod">
          <ac:chgData name="Maanasa Dharini" userId="cc476e982319ba06" providerId="LiveId" clId="{E069116C-C373-4692-BCD6-03C89B772B5A}" dt="2022-12-24T00:00:31.066" v="4368" actId="478"/>
          <ac:picMkLst>
            <pc:docMk/>
            <pc:sldMk cId="713381589" sldId="450"/>
            <ac:picMk id="25" creationId="{AD785328-C458-84FE-D569-E6D35831409C}"/>
          </ac:picMkLst>
        </pc:picChg>
      </pc:sldChg>
      <pc:sldChg chg="add del setBg">
        <pc:chgData name="Maanasa Dharini" userId="cc476e982319ba06" providerId="LiveId" clId="{E069116C-C373-4692-BCD6-03C89B772B5A}" dt="2022-12-23T23:48:41.657" v="4266"/>
        <pc:sldMkLst>
          <pc:docMk/>
          <pc:sldMk cId="2979010183" sldId="450"/>
        </pc:sldMkLst>
      </pc:sldChg>
      <pc:sldChg chg="addSp delSp modSp add del mod">
        <pc:chgData name="Maanasa Dharini" userId="cc476e982319ba06" providerId="LiveId" clId="{E069116C-C373-4692-BCD6-03C89B772B5A}" dt="2023-02-07T04:25:00.335" v="8859" actId="47"/>
        <pc:sldMkLst>
          <pc:docMk/>
          <pc:sldMk cId="328139430" sldId="451"/>
        </pc:sldMkLst>
        <pc:spChg chg="add del mod">
          <ac:chgData name="Maanasa Dharini" userId="cc476e982319ba06" providerId="LiveId" clId="{E069116C-C373-4692-BCD6-03C89B772B5A}" dt="2022-12-24T00:56:30.939" v="4893" actId="478"/>
          <ac:spMkLst>
            <pc:docMk/>
            <pc:sldMk cId="328139430" sldId="451"/>
            <ac:spMk id="3" creationId="{EB04A828-E15A-D49D-208D-4223E6BF6730}"/>
          </ac:spMkLst>
        </pc:spChg>
        <pc:spChg chg="add del mod">
          <ac:chgData name="Maanasa Dharini" userId="cc476e982319ba06" providerId="LiveId" clId="{E069116C-C373-4692-BCD6-03C89B772B5A}" dt="2022-12-24T00:13:42.086" v="4526"/>
          <ac:spMkLst>
            <pc:docMk/>
            <pc:sldMk cId="328139430" sldId="451"/>
            <ac:spMk id="4" creationId="{94A14109-3F02-54B7-F22B-865E459E575D}"/>
          </ac:spMkLst>
        </pc:spChg>
        <pc:spChg chg="add mod">
          <ac:chgData name="Maanasa Dharini" userId="cc476e982319ba06" providerId="LiveId" clId="{E069116C-C373-4692-BCD6-03C89B772B5A}" dt="2022-12-24T00:56:21.647" v="4891"/>
          <ac:spMkLst>
            <pc:docMk/>
            <pc:sldMk cId="328139430" sldId="451"/>
            <ac:spMk id="6" creationId="{E1C90BEF-D8E9-ACEB-61E7-969E7E62BE07}"/>
          </ac:spMkLst>
        </pc:spChg>
        <pc:spChg chg="add del mod">
          <ac:chgData name="Maanasa Dharini" userId="cc476e982319ba06" providerId="LiveId" clId="{E069116C-C373-4692-BCD6-03C89B772B5A}" dt="2022-12-24T00:14:06.091" v="4529" actId="478"/>
          <ac:spMkLst>
            <pc:docMk/>
            <pc:sldMk cId="328139430" sldId="451"/>
            <ac:spMk id="7" creationId="{08EF278F-6B24-AD44-B036-5B140A857C65}"/>
          </ac:spMkLst>
        </pc:spChg>
        <pc:spChg chg="add mod">
          <ac:chgData name="Maanasa Dharini" userId="cc476e982319ba06" providerId="LiveId" clId="{E069116C-C373-4692-BCD6-03C89B772B5A}" dt="2022-12-24T01:00:00.615" v="4997" actId="1076"/>
          <ac:spMkLst>
            <pc:docMk/>
            <pc:sldMk cId="328139430" sldId="451"/>
            <ac:spMk id="7" creationId="{9A5FD6D4-7B5C-E2DA-B881-3D1225E57B94}"/>
          </ac:spMkLst>
        </pc:spChg>
        <pc:spChg chg="add del mod">
          <ac:chgData name="Maanasa Dharini" userId="cc476e982319ba06" providerId="LiveId" clId="{E069116C-C373-4692-BCD6-03C89B772B5A}" dt="2022-12-24T00:14:09.810" v="4531" actId="478"/>
          <ac:spMkLst>
            <pc:docMk/>
            <pc:sldMk cId="328139430" sldId="451"/>
            <ac:spMk id="9" creationId="{4F5C18B0-152B-7C00-DE86-F85A57C79542}"/>
          </ac:spMkLst>
        </pc:spChg>
        <pc:spChg chg="add mod">
          <ac:chgData name="Maanasa Dharini" userId="cc476e982319ba06" providerId="LiveId" clId="{E069116C-C373-4692-BCD6-03C89B772B5A}" dt="2022-12-24T00:56:38.530" v="4895"/>
          <ac:spMkLst>
            <pc:docMk/>
            <pc:sldMk cId="328139430" sldId="451"/>
            <ac:spMk id="9" creationId="{537BC1CD-E2A2-55E9-A7EA-56567B108ED4}"/>
          </ac:spMkLst>
        </pc:spChg>
        <pc:spChg chg="add mod">
          <ac:chgData name="Maanasa Dharini" userId="cc476e982319ba06" providerId="LiveId" clId="{E069116C-C373-4692-BCD6-03C89B772B5A}" dt="2022-12-24T00:58:55.399" v="4950" actId="6549"/>
          <ac:spMkLst>
            <pc:docMk/>
            <pc:sldMk cId="328139430" sldId="451"/>
            <ac:spMk id="10" creationId="{C696050C-D14A-481F-A310-C49F34B1467A}"/>
          </ac:spMkLst>
        </pc:spChg>
        <pc:spChg chg="add mod">
          <ac:chgData name="Maanasa Dharini" userId="cc476e982319ba06" providerId="LiveId" clId="{E069116C-C373-4692-BCD6-03C89B772B5A}" dt="2022-12-24T01:05:14.960" v="5081" actId="1076"/>
          <ac:spMkLst>
            <pc:docMk/>
            <pc:sldMk cId="328139430" sldId="451"/>
            <ac:spMk id="11" creationId="{E32DC41F-C062-4081-E1F7-29B621DC9F51}"/>
          </ac:spMkLst>
        </pc:spChg>
        <pc:spChg chg="mod">
          <ac:chgData name="Maanasa Dharini" userId="cc476e982319ba06" providerId="LiveId" clId="{E069116C-C373-4692-BCD6-03C89B772B5A}" dt="2023-02-06T18:55:52.258" v="7826" actId="14100"/>
          <ac:spMkLst>
            <pc:docMk/>
            <pc:sldMk cId="328139430" sldId="451"/>
            <ac:spMk id="13" creationId="{F7B7E5B3-F6B1-4A5C-A942-9728FEC5764C}"/>
          </ac:spMkLst>
        </pc:spChg>
        <pc:spChg chg="add mod topLvl">
          <ac:chgData name="Maanasa Dharini" userId="cc476e982319ba06" providerId="LiveId" clId="{E069116C-C373-4692-BCD6-03C89B772B5A}" dt="2022-12-24T01:01:59.822" v="5063" actId="1076"/>
          <ac:spMkLst>
            <pc:docMk/>
            <pc:sldMk cId="328139430" sldId="451"/>
            <ac:spMk id="14" creationId="{22A40086-6996-BC1D-A18B-BE3585FD9E76}"/>
          </ac:spMkLst>
        </pc:spChg>
        <pc:spChg chg="add del mod topLvl">
          <ac:chgData name="Maanasa Dharini" userId="cc476e982319ba06" providerId="LiveId" clId="{E069116C-C373-4692-BCD6-03C89B772B5A}" dt="2022-12-24T00:56:59.121" v="4900" actId="478"/>
          <ac:spMkLst>
            <pc:docMk/>
            <pc:sldMk cId="328139430" sldId="451"/>
            <ac:spMk id="15" creationId="{92104155-B429-3A15-6343-BECD45B4D6CE}"/>
          </ac:spMkLst>
        </pc:spChg>
        <pc:spChg chg="add mod">
          <ac:chgData name="Maanasa Dharini" userId="cc476e982319ba06" providerId="LiveId" clId="{E069116C-C373-4692-BCD6-03C89B772B5A}" dt="2022-12-24T01:02:04.332" v="5064" actId="1076"/>
          <ac:spMkLst>
            <pc:docMk/>
            <pc:sldMk cId="328139430" sldId="451"/>
            <ac:spMk id="16" creationId="{64C116E6-50C6-753D-6D17-D35FF731956B}"/>
          </ac:spMkLst>
        </pc:spChg>
        <pc:spChg chg="add del mod">
          <ac:chgData name="Maanasa Dharini" userId="cc476e982319ba06" providerId="LiveId" clId="{E069116C-C373-4692-BCD6-03C89B772B5A}" dt="2022-12-24T01:00:14.856" v="5009" actId="478"/>
          <ac:spMkLst>
            <pc:docMk/>
            <pc:sldMk cId="328139430" sldId="451"/>
            <ac:spMk id="17" creationId="{B3632F3A-1BFE-3C0B-FF6E-AB72A9453951}"/>
          </ac:spMkLst>
        </pc:spChg>
        <pc:spChg chg="add del mod">
          <ac:chgData name="Maanasa Dharini" userId="cc476e982319ba06" providerId="LiveId" clId="{E069116C-C373-4692-BCD6-03C89B772B5A}" dt="2022-12-24T00:59:53.313" v="4996"/>
          <ac:spMkLst>
            <pc:docMk/>
            <pc:sldMk cId="328139430" sldId="451"/>
            <ac:spMk id="18" creationId="{8DCF7084-C6F6-A050-B7DC-8D7709AA7AF1}"/>
          </ac:spMkLst>
        </pc:spChg>
        <pc:spChg chg="del">
          <ac:chgData name="Maanasa Dharini" userId="cc476e982319ba06" providerId="LiveId" clId="{E069116C-C373-4692-BCD6-03C89B772B5A}" dt="2022-12-24T00:14:02.865" v="4528" actId="478"/>
          <ac:spMkLst>
            <pc:docMk/>
            <pc:sldMk cId="328139430" sldId="451"/>
            <ac:spMk id="19" creationId="{39B2324E-969D-4802-8BB3-E6EC3E221464}"/>
          </ac:spMkLst>
        </pc:spChg>
        <pc:spChg chg="mod">
          <ac:chgData name="Maanasa Dharini" userId="cc476e982319ba06" providerId="LiveId" clId="{E069116C-C373-4692-BCD6-03C89B772B5A}" dt="2022-12-24T01:00:04.997" v="4998"/>
          <ac:spMkLst>
            <pc:docMk/>
            <pc:sldMk cId="328139430" sldId="451"/>
            <ac:spMk id="20" creationId="{4EBB6014-0559-F659-6E05-CBFEE160855A}"/>
          </ac:spMkLst>
        </pc:spChg>
        <pc:spChg chg="mod">
          <ac:chgData name="Maanasa Dharini" userId="cc476e982319ba06" providerId="LiveId" clId="{E069116C-C373-4692-BCD6-03C89B772B5A}" dt="2022-12-24T01:00:11.855" v="5008" actId="20577"/>
          <ac:spMkLst>
            <pc:docMk/>
            <pc:sldMk cId="328139430" sldId="451"/>
            <ac:spMk id="21" creationId="{A0136969-1014-50E3-92EB-751AE736AFD6}"/>
          </ac:spMkLst>
        </pc:spChg>
        <pc:spChg chg="mod">
          <ac:chgData name="Maanasa Dharini" userId="cc476e982319ba06" providerId="LiveId" clId="{E069116C-C373-4692-BCD6-03C89B772B5A}" dt="2022-12-24T01:00:33.485" v="5012"/>
          <ac:spMkLst>
            <pc:docMk/>
            <pc:sldMk cId="328139430" sldId="451"/>
            <ac:spMk id="24" creationId="{32A579E2-ABDD-982E-8831-CF5BA8C6FE14}"/>
          </ac:spMkLst>
        </pc:spChg>
        <pc:spChg chg="mod">
          <ac:chgData name="Maanasa Dharini" userId="cc476e982319ba06" providerId="LiveId" clId="{E069116C-C373-4692-BCD6-03C89B772B5A}" dt="2022-12-24T01:00:33.485" v="5012"/>
          <ac:spMkLst>
            <pc:docMk/>
            <pc:sldMk cId="328139430" sldId="451"/>
            <ac:spMk id="25" creationId="{823E4580-8E7B-FFF7-90F1-836DD9438344}"/>
          </ac:spMkLst>
        </pc:spChg>
        <pc:spChg chg="add mod">
          <ac:chgData name="Maanasa Dharini" userId="cc476e982319ba06" providerId="LiveId" clId="{E069116C-C373-4692-BCD6-03C89B772B5A}" dt="2022-12-24T01:07:18.642" v="5094" actId="1076"/>
          <ac:spMkLst>
            <pc:docMk/>
            <pc:sldMk cId="328139430" sldId="451"/>
            <ac:spMk id="26" creationId="{422A62A7-2570-1C5D-6C79-FE2157A2325E}"/>
          </ac:spMkLst>
        </pc:spChg>
        <pc:spChg chg="add mod">
          <ac:chgData name="Maanasa Dharini" userId="cc476e982319ba06" providerId="LiveId" clId="{E069116C-C373-4692-BCD6-03C89B772B5A}" dt="2022-12-24T01:07:22.562" v="5095" actId="1076"/>
          <ac:spMkLst>
            <pc:docMk/>
            <pc:sldMk cId="328139430" sldId="451"/>
            <ac:spMk id="27" creationId="{E4E5E8D0-4C71-9816-E4FB-6D5C28E71727}"/>
          </ac:spMkLst>
        </pc:spChg>
        <pc:spChg chg="del">
          <ac:chgData name="Maanasa Dharini" userId="cc476e982319ba06" providerId="LiveId" clId="{E069116C-C373-4692-BCD6-03C89B772B5A}" dt="2022-12-24T00:14:08.893" v="4530" actId="478"/>
          <ac:spMkLst>
            <pc:docMk/>
            <pc:sldMk cId="328139430" sldId="451"/>
            <ac:spMk id="28" creationId="{29909120-B013-4872-BAFC-11D63AAABDD4}"/>
          </ac:spMkLst>
        </pc:spChg>
        <pc:spChg chg="add mod">
          <ac:chgData name="Maanasa Dharini" userId="cc476e982319ba06" providerId="LiveId" clId="{E069116C-C373-4692-BCD6-03C89B772B5A}" dt="2022-12-24T01:07:26.537" v="5096" actId="1076"/>
          <ac:spMkLst>
            <pc:docMk/>
            <pc:sldMk cId="328139430" sldId="451"/>
            <ac:spMk id="28" creationId="{D211F89A-F8FE-88AF-F5B1-49D47F262372}"/>
          </ac:spMkLst>
        </pc:spChg>
        <pc:spChg chg="add mod">
          <ac:chgData name="Maanasa Dharini" userId="cc476e982319ba06" providerId="LiveId" clId="{E069116C-C373-4692-BCD6-03C89B772B5A}" dt="2022-12-24T01:07:31.180" v="5097" actId="1076"/>
          <ac:spMkLst>
            <pc:docMk/>
            <pc:sldMk cId="328139430" sldId="451"/>
            <ac:spMk id="29" creationId="{0689EDB0-15F3-60F2-FE40-E646AA37FE75}"/>
          </ac:spMkLst>
        </pc:spChg>
        <pc:spChg chg="add mod">
          <ac:chgData name="Maanasa Dharini" userId="cc476e982319ba06" providerId="LiveId" clId="{E069116C-C373-4692-BCD6-03C89B772B5A}" dt="2022-12-24T01:07:03.298" v="5092" actId="2711"/>
          <ac:spMkLst>
            <pc:docMk/>
            <pc:sldMk cId="328139430" sldId="451"/>
            <ac:spMk id="35" creationId="{0F7ED461-49D5-DC9A-64DD-878F47D92534}"/>
          </ac:spMkLst>
        </pc:spChg>
        <pc:grpChg chg="add mod">
          <ac:chgData name="Maanasa Dharini" userId="cc476e982319ba06" providerId="LiveId" clId="{E069116C-C373-4692-BCD6-03C89B772B5A}" dt="2022-12-24T01:01:55.354" v="5062" actId="1076"/>
          <ac:grpSpMkLst>
            <pc:docMk/>
            <pc:sldMk cId="328139430" sldId="451"/>
            <ac:grpSpMk id="4" creationId="{2849925A-3F0A-C1C4-0BDA-FBE984E01FE2}"/>
          </ac:grpSpMkLst>
        </pc:grpChg>
        <pc:grpChg chg="add del mod">
          <ac:chgData name="Maanasa Dharini" userId="cc476e982319ba06" providerId="LiveId" clId="{E069116C-C373-4692-BCD6-03C89B772B5A}" dt="2022-12-24T00:58:57.689" v="4951" actId="478"/>
          <ac:grpSpMkLst>
            <pc:docMk/>
            <pc:sldMk cId="328139430" sldId="451"/>
            <ac:grpSpMk id="8" creationId="{17C83506-D14A-959A-6D52-C71778DB77EC}"/>
          </ac:grpSpMkLst>
        </pc:grpChg>
        <pc:grpChg chg="add del mod">
          <ac:chgData name="Maanasa Dharini" userId="cc476e982319ba06" providerId="LiveId" clId="{E069116C-C373-4692-BCD6-03C89B772B5A}" dt="2022-12-24T00:56:59.121" v="4900" actId="478"/>
          <ac:grpSpMkLst>
            <pc:docMk/>
            <pc:sldMk cId="328139430" sldId="451"/>
            <ac:grpSpMk id="12" creationId="{7CB2D387-8C70-0707-CDB6-AC3DCF9E8DB4}"/>
          </ac:grpSpMkLst>
        </pc:grpChg>
        <pc:grpChg chg="add mod">
          <ac:chgData name="Maanasa Dharini" userId="cc476e982319ba06" providerId="LiveId" clId="{E069116C-C373-4692-BCD6-03C89B772B5A}" dt="2022-12-24T01:07:14.315" v="5093" actId="1076"/>
          <ac:grpSpMkLst>
            <pc:docMk/>
            <pc:sldMk cId="328139430" sldId="451"/>
            <ac:grpSpMk id="19" creationId="{D4D77767-1999-F141-AD83-048B322CAB19}"/>
          </ac:grpSpMkLst>
        </pc:grpChg>
        <pc:grpChg chg="add del mod">
          <ac:chgData name="Maanasa Dharini" userId="cc476e982319ba06" providerId="LiveId" clId="{E069116C-C373-4692-BCD6-03C89B772B5A}" dt="2022-12-24T01:00:35.069" v="5013"/>
          <ac:grpSpMkLst>
            <pc:docMk/>
            <pc:sldMk cId="328139430" sldId="451"/>
            <ac:grpSpMk id="23" creationId="{4C57D1AF-6BBA-07C4-488F-D3F82C8FD11B}"/>
          </ac:grpSpMkLst>
        </pc:grpChg>
        <pc:graphicFrameChg chg="add del mod">
          <ac:chgData name="Maanasa Dharini" userId="cc476e982319ba06" providerId="LiveId" clId="{E069116C-C373-4692-BCD6-03C89B772B5A}" dt="2022-12-24T00:56:10.880" v="4890" actId="478"/>
          <ac:graphicFrameMkLst>
            <pc:docMk/>
            <pc:sldMk cId="328139430" sldId="451"/>
            <ac:graphicFrameMk id="5" creationId="{6AF7CA44-8B32-A3CB-9E30-A75EC12A6196}"/>
          </ac:graphicFrameMkLst>
        </pc:graphicFrameChg>
        <pc:picChg chg="add mod">
          <ac:chgData name="Maanasa Dharini" userId="cc476e982319ba06" providerId="LiveId" clId="{E069116C-C373-4692-BCD6-03C89B772B5A}" dt="2023-02-07T04:24:37.762" v="8858" actId="14100"/>
          <ac:picMkLst>
            <pc:docMk/>
            <pc:sldMk cId="328139430" sldId="451"/>
            <ac:picMk id="2" creationId="{345FD154-EBAA-1E1E-3840-8369D49CEEBC}"/>
          </ac:picMkLst>
        </pc:picChg>
        <pc:picChg chg="del">
          <ac:chgData name="Maanasa Dharini" userId="cc476e982319ba06" providerId="LiveId" clId="{E069116C-C373-4692-BCD6-03C89B772B5A}" dt="2022-12-24T00:13:18.501" v="4525" actId="478"/>
          <ac:picMkLst>
            <pc:docMk/>
            <pc:sldMk cId="328139430" sldId="451"/>
            <ac:picMk id="3" creationId="{91BE6BD3-3DFB-8CB7-A441-5E5680B631DF}"/>
          </ac:picMkLst>
        </pc:picChg>
        <pc:cxnChg chg="del mod">
          <ac:chgData name="Maanasa Dharini" userId="cc476e982319ba06" providerId="LiveId" clId="{E069116C-C373-4692-BCD6-03C89B772B5A}" dt="2022-12-24T00:55:29.250" v="4874" actId="478"/>
          <ac:cxnSpMkLst>
            <pc:docMk/>
            <pc:sldMk cId="328139430" sldId="451"/>
            <ac:cxnSpMk id="22" creationId="{11C0FA35-FBFE-4B23-B0D5-ECBC4C90532E}"/>
          </ac:cxnSpMkLst>
        </pc:cxnChg>
        <pc:cxnChg chg="add mod">
          <ac:chgData name="Maanasa Dharini" userId="cc476e982319ba06" providerId="LiveId" clId="{E069116C-C373-4692-BCD6-03C89B772B5A}" dt="2022-12-24T01:04:26.431" v="5073" actId="1076"/>
          <ac:cxnSpMkLst>
            <pc:docMk/>
            <pc:sldMk cId="328139430" sldId="451"/>
            <ac:cxnSpMk id="31" creationId="{1E462380-1F4A-06BB-0BA9-79E70A92A9D3}"/>
          </ac:cxnSpMkLst>
        </pc:cxnChg>
        <pc:cxnChg chg="add mod">
          <ac:chgData name="Maanasa Dharini" userId="cc476e982319ba06" providerId="LiveId" clId="{E069116C-C373-4692-BCD6-03C89B772B5A}" dt="2022-12-24T01:04:46.064" v="5076" actId="14100"/>
          <ac:cxnSpMkLst>
            <pc:docMk/>
            <pc:sldMk cId="328139430" sldId="451"/>
            <ac:cxnSpMk id="33" creationId="{5FEF8E40-5196-830E-FC20-52721AC9115C}"/>
          </ac:cxnSpMkLst>
        </pc:cxnChg>
      </pc:sldChg>
      <pc:sldChg chg="delSp add del mod setBg">
        <pc:chgData name="Maanasa Dharini" userId="cc476e982319ba06" providerId="LiveId" clId="{E069116C-C373-4692-BCD6-03C89B772B5A}" dt="2022-12-24T22:01:01.419" v="5134" actId="47"/>
        <pc:sldMkLst>
          <pc:docMk/>
          <pc:sldMk cId="360817356" sldId="452"/>
        </pc:sldMkLst>
        <pc:spChg chg="del">
          <ac:chgData name="Maanasa Dharini" userId="cc476e982319ba06" providerId="LiveId" clId="{E069116C-C373-4692-BCD6-03C89B772B5A}" dt="2022-12-24T21:58:19.347" v="5129" actId="478"/>
          <ac:spMkLst>
            <pc:docMk/>
            <pc:sldMk cId="360817356" sldId="452"/>
            <ac:spMk id="9" creationId="{4E4F24A1-3552-6493-E769-B8FC6B5DC36F}"/>
          </ac:spMkLst>
        </pc:spChg>
        <pc:picChg chg="del">
          <ac:chgData name="Maanasa Dharini" userId="cc476e982319ba06" providerId="LiveId" clId="{E069116C-C373-4692-BCD6-03C89B772B5A}" dt="2022-12-24T21:58:22.182" v="5130" actId="478"/>
          <ac:picMkLst>
            <pc:docMk/>
            <pc:sldMk cId="360817356" sldId="452"/>
            <ac:picMk id="13" creationId="{79CB8646-9D9B-748F-3BE5-F5493FB6AC3B}"/>
          </ac:picMkLst>
        </pc:picChg>
        <pc:picChg chg="del">
          <ac:chgData name="Maanasa Dharini" userId="cc476e982319ba06" providerId="LiveId" clId="{E069116C-C373-4692-BCD6-03C89B772B5A}" dt="2022-12-24T21:58:19.347" v="5129" actId="478"/>
          <ac:picMkLst>
            <pc:docMk/>
            <pc:sldMk cId="360817356" sldId="452"/>
            <ac:picMk id="16" creationId="{FA52A11E-2416-3573-5E5E-0799F847A9EE}"/>
          </ac:picMkLst>
        </pc:picChg>
        <pc:picChg chg="del">
          <ac:chgData name="Maanasa Dharini" userId="cc476e982319ba06" providerId="LiveId" clId="{E069116C-C373-4692-BCD6-03C89B772B5A}" dt="2022-12-24T21:58:19.347" v="5129" actId="478"/>
          <ac:picMkLst>
            <pc:docMk/>
            <pc:sldMk cId="360817356" sldId="452"/>
            <ac:picMk id="19" creationId="{795513D4-BE56-0BB8-4897-89196B951FAE}"/>
          </ac:picMkLst>
        </pc:picChg>
        <pc:picChg chg="del">
          <ac:chgData name="Maanasa Dharini" userId="cc476e982319ba06" providerId="LiveId" clId="{E069116C-C373-4692-BCD6-03C89B772B5A}" dt="2022-12-24T21:58:22.182" v="5130" actId="478"/>
          <ac:picMkLst>
            <pc:docMk/>
            <pc:sldMk cId="360817356" sldId="452"/>
            <ac:picMk id="21" creationId="{D5EB18FD-F155-F669-5233-55A8A8906260}"/>
          </ac:picMkLst>
        </pc:picChg>
      </pc:sldChg>
      <pc:sldChg chg="addSp delSp modSp add mod">
        <pc:chgData name="Maanasa Dharini" userId="cc476e982319ba06" providerId="LiveId" clId="{E069116C-C373-4692-BCD6-03C89B772B5A}" dt="2023-01-06T03:05:32.088" v="7706" actId="1076"/>
        <pc:sldMkLst>
          <pc:docMk/>
          <pc:sldMk cId="1355698788" sldId="453"/>
        </pc:sldMkLst>
        <pc:spChg chg="del mod">
          <ac:chgData name="Maanasa Dharini" userId="cc476e982319ba06" providerId="LiveId" clId="{E069116C-C373-4692-BCD6-03C89B772B5A}" dt="2022-12-24T22:01:26.128" v="5141" actId="478"/>
          <ac:spMkLst>
            <pc:docMk/>
            <pc:sldMk cId="1355698788" sldId="453"/>
            <ac:spMk id="3" creationId="{0E4865AA-CEF3-49DC-A71E-BA01A20A7DBF}"/>
          </ac:spMkLst>
        </pc:spChg>
        <pc:spChg chg="del">
          <ac:chgData name="Maanasa Dharini" userId="cc476e982319ba06" providerId="LiveId" clId="{E069116C-C373-4692-BCD6-03C89B772B5A}" dt="2022-12-24T22:01:34.013" v="5142" actId="478"/>
          <ac:spMkLst>
            <pc:docMk/>
            <pc:sldMk cId="1355698788" sldId="453"/>
            <ac:spMk id="4" creationId="{BAEE40EF-072C-47F9-BAD4-39FD803AD966}"/>
          </ac:spMkLst>
        </pc:spChg>
        <pc:spChg chg="add del mod">
          <ac:chgData name="Maanasa Dharini" userId="cc476e982319ba06" providerId="LiveId" clId="{E069116C-C373-4692-BCD6-03C89B772B5A}" dt="2022-12-24T22:01:41.605" v="5144"/>
          <ac:spMkLst>
            <pc:docMk/>
            <pc:sldMk cId="1355698788" sldId="453"/>
            <ac:spMk id="6" creationId="{DAE9E687-EEC6-563C-5D74-EEA193221231}"/>
          </ac:spMkLst>
        </pc:spChg>
        <pc:spChg chg="add del mod">
          <ac:chgData name="Maanasa Dharini" userId="cc476e982319ba06" providerId="LiveId" clId="{E069116C-C373-4692-BCD6-03C89B772B5A}" dt="2022-12-24T22:01:58.698" v="5148" actId="478"/>
          <ac:spMkLst>
            <pc:docMk/>
            <pc:sldMk cId="1355698788" sldId="453"/>
            <ac:spMk id="9" creationId="{1D455F0E-0548-1820-3A8A-B5166B195692}"/>
          </ac:spMkLst>
        </pc:spChg>
        <pc:spChg chg="add del mod">
          <ac:chgData name="Maanasa Dharini" userId="cc476e982319ba06" providerId="LiveId" clId="{E069116C-C373-4692-BCD6-03C89B772B5A}" dt="2022-12-24T22:02:09.125" v="5152" actId="478"/>
          <ac:spMkLst>
            <pc:docMk/>
            <pc:sldMk cId="1355698788" sldId="453"/>
            <ac:spMk id="11" creationId="{CCCDB0E2-ACF8-4817-F66E-74E6C475B13E}"/>
          </ac:spMkLst>
        </pc:spChg>
        <pc:spChg chg="mod">
          <ac:chgData name="Maanasa Dharini" userId="cc476e982319ba06" providerId="LiveId" clId="{E069116C-C373-4692-BCD6-03C89B772B5A}" dt="2022-12-26T10:45:22.116" v="7413" actId="255"/>
          <ac:spMkLst>
            <pc:docMk/>
            <pc:sldMk cId="1355698788" sldId="453"/>
            <ac:spMk id="13" creationId="{8FD7DC7A-3B7F-410C-9B4A-818BD4FCC326}"/>
          </ac:spMkLst>
        </pc:spChg>
        <pc:spChg chg="del mod">
          <ac:chgData name="Maanasa Dharini" userId="cc476e982319ba06" providerId="LiveId" clId="{E069116C-C373-4692-BCD6-03C89B772B5A}" dt="2022-12-24T22:01:54.686" v="5147" actId="478"/>
          <ac:spMkLst>
            <pc:docMk/>
            <pc:sldMk cId="1355698788" sldId="453"/>
            <ac:spMk id="14" creationId="{D529AC97-CEEF-4F49-9BAD-DD30A7E3B5D4}"/>
          </ac:spMkLst>
        </pc:spChg>
        <pc:spChg chg="mod">
          <ac:chgData name="Maanasa Dharini" userId="cc476e982319ba06" providerId="LiveId" clId="{E069116C-C373-4692-BCD6-03C89B772B5A}" dt="2022-12-24T22:02:23.637" v="5155" actId="1076"/>
          <ac:spMkLst>
            <pc:docMk/>
            <pc:sldMk cId="1355698788" sldId="453"/>
            <ac:spMk id="66" creationId="{70C5C27B-32E5-4B40-A6B9-D41475D84278}"/>
          </ac:spMkLst>
        </pc:spChg>
        <pc:picChg chg="add del mod">
          <ac:chgData name="Maanasa Dharini" userId="cc476e982319ba06" providerId="LiveId" clId="{E069116C-C373-4692-BCD6-03C89B772B5A}" dt="2022-12-24T22:02:06.152" v="5150" actId="478"/>
          <ac:picMkLst>
            <pc:docMk/>
            <pc:sldMk cId="1355698788" sldId="453"/>
            <ac:picMk id="7" creationId="{EA47D272-3534-C0D8-BE1D-4CB94D4C188A}"/>
          </ac:picMkLst>
        </pc:picChg>
        <pc:picChg chg="add mod">
          <ac:chgData name="Maanasa Dharini" userId="cc476e982319ba06" providerId="LiveId" clId="{E069116C-C373-4692-BCD6-03C89B772B5A}" dt="2023-01-06T03:05:32.088" v="7706" actId="1076"/>
          <ac:picMkLst>
            <pc:docMk/>
            <pc:sldMk cId="1355698788" sldId="453"/>
            <ac:picMk id="12" creationId="{4C454B83-3666-D8D7-0C8A-8A6B8882EA62}"/>
          </ac:picMkLst>
        </pc:picChg>
        <pc:picChg chg="del mod">
          <ac:chgData name="Maanasa Dharini" userId="cc476e982319ba06" providerId="LiveId" clId="{E069116C-C373-4692-BCD6-03C89B772B5A}" dt="2022-12-24T22:01:06.941" v="5136" actId="478"/>
          <ac:picMkLst>
            <pc:docMk/>
            <pc:sldMk cId="1355698788" sldId="453"/>
            <ac:picMk id="101" creationId="{5D77CEE8-2F2A-4FCD-A3D8-8648DAA43041}"/>
          </ac:picMkLst>
        </pc:picChg>
      </pc:sldChg>
      <pc:sldChg chg="addSp delSp modSp add del mod ord">
        <pc:chgData name="Maanasa Dharini" userId="cc476e982319ba06" providerId="LiveId" clId="{E069116C-C373-4692-BCD6-03C89B772B5A}" dt="2023-02-07T01:36:35.839" v="8459" actId="20577"/>
        <pc:sldMkLst>
          <pc:docMk/>
          <pc:sldMk cId="4138436973" sldId="454"/>
        </pc:sldMkLst>
        <pc:spChg chg="add del mod">
          <ac:chgData name="Maanasa Dharini" userId="cc476e982319ba06" providerId="LiveId" clId="{E069116C-C373-4692-BCD6-03C89B772B5A}" dt="2022-12-24T22:07:29.202" v="5226" actId="478"/>
          <ac:spMkLst>
            <pc:docMk/>
            <pc:sldMk cId="4138436973" sldId="454"/>
            <ac:spMk id="4" creationId="{8EE3AE3C-CADC-FBA2-DDDE-9954E6572639}"/>
          </ac:spMkLst>
        </pc:spChg>
        <pc:spChg chg="add del mod">
          <ac:chgData name="Maanasa Dharini" userId="cc476e982319ba06" providerId="LiveId" clId="{E069116C-C373-4692-BCD6-03C89B772B5A}" dt="2022-12-24T22:07:18.257" v="5224" actId="478"/>
          <ac:spMkLst>
            <pc:docMk/>
            <pc:sldMk cId="4138436973" sldId="454"/>
            <ac:spMk id="6" creationId="{DFE0A3A9-9944-3FE9-14B4-BA10A853CD85}"/>
          </ac:spMkLst>
        </pc:spChg>
        <pc:spChg chg="add del mod">
          <ac:chgData name="Maanasa Dharini" userId="cc476e982319ba06" providerId="LiveId" clId="{E069116C-C373-4692-BCD6-03C89B772B5A}" dt="2022-12-24T22:07:18.257" v="5224" actId="478"/>
          <ac:spMkLst>
            <pc:docMk/>
            <pc:sldMk cId="4138436973" sldId="454"/>
            <ac:spMk id="8" creationId="{19CA76B4-DFF1-076A-8AAA-1AC8EC8EAD98}"/>
          </ac:spMkLst>
        </pc:spChg>
        <pc:spChg chg="add del mod">
          <ac:chgData name="Maanasa Dharini" userId="cc476e982319ba06" providerId="LiveId" clId="{E069116C-C373-4692-BCD6-03C89B772B5A}" dt="2022-12-24T22:07:39.948" v="5228" actId="478"/>
          <ac:spMkLst>
            <pc:docMk/>
            <pc:sldMk cId="4138436973" sldId="454"/>
            <ac:spMk id="10" creationId="{422406C2-8FFC-330E-CCC4-BD3E4FD69184}"/>
          </ac:spMkLst>
        </pc:spChg>
        <pc:spChg chg="add del mod">
          <ac:chgData name="Maanasa Dharini" userId="cc476e982319ba06" providerId="LiveId" clId="{E069116C-C373-4692-BCD6-03C89B772B5A}" dt="2022-12-24T22:07:42.735" v="5229" actId="478"/>
          <ac:spMkLst>
            <pc:docMk/>
            <pc:sldMk cId="4138436973" sldId="454"/>
            <ac:spMk id="12" creationId="{C923CB14-B4E7-1A69-EFBB-09F55490B364}"/>
          </ac:spMkLst>
        </pc:spChg>
        <pc:spChg chg="add del">
          <ac:chgData name="Maanasa Dharini" userId="cc476e982319ba06" providerId="LiveId" clId="{E069116C-C373-4692-BCD6-03C89B772B5A}" dt="2022-12-24T22:07:18.257" v="5224" actId="478"/>
          <ac:spMkLst>
            <pc:docMk/>
            <pc:sldMk cId="4138436973" sldId="454"/>
            <ac:spMk id="13" creationId="{F7B7E5B3-F6B1-4A5C-A942-9728FEC5764C}"/>
          </ac:spMkLst>
        </pc:spChg>
        <pc:spChg chg="add mod">
          <ac:chgData name="Maanasa Dharini" userId="cc476e982319ba06" providerId="LiveId" clId="{E069116C-C373-4692-BCD6-03C89B772B5A}" dt="2023-02-07T01:32:15.419" v="8302" actId="20577"/>
          <ac:spMkLst>
            <pc:docMk/>
            <pc:sldMk cId="4138436973" sldId="454"/>
            <ac:spMk id="15" creationId="{C1284CED-A6F4-79CB-71A5-EE9A654ECD49}"/>
          </ac:spMkLst>
        </pc:spChg>
        <pc:spChg chg="add del">
          <ac:chgData name="Maanasa Dharini" userId="cc476e982319ba06" providerId="LiveId" clId="{E069116C-C373-4692-BCD6-03C89B772B5A}" dt="2022-12-24T22:07:35.719" v="5227" actId="478"/>
          <ac:spMkLst>
            <pc:docMk/>
            <pc:sldMk cId="4138436973" sldId="454"/>
            <ac:spMk id="19" creationId="{39B2324E-969D-4802-8BB3-E6EC3E221464}"/>
          </ac:spMkLst>
        </pc:spChg>
        <pc:spChg chg="add del">
          <ac:chgData name="Maanasa Dharini" userId="cc476e982319ba06" providerId="LiveId" clId="{E069116C-C373-4692-BCD6-03C89B772B5A}" dt="2022-12-24T22:07:39.948" v="5228" actId="478"/>
          <ac:spMkLst>
            <pc:docMk/>
            <pc:sldMk cId="4138436973" sldId="454"/>
            <ac:spMk id="28" creationId="{29909120-B013-4872-BAFC-11D63AAABDD4}"/>
          </ac:spMkLst>
        </pc:spChg>
        <pc:graphicFrameChg chg="add mod">
          <ac:chgData name="Maanasa Dharini" userId="cc476e982319ba06" providerId="LiveId" clId="{E069116C-C373-4692-BCD6-03C89B772B5A}" dt="2023-02-07T01:36:35.839" v="8459" actId="20577"/>
          <ac:graphicFrameMkLst>
            <pc:docMk/>
            <pc:sldMk cId="4138436973" sldId="454"/>
            <ac:graphicFrameMk id="14" creationId="{52E0A1C9-12AF-679E-D7E4-30AC9CF79D87}"/>
          </ac:graphicFrameMkLst>
        </pc:graphicFrameChg>
        <pc:picChg chg="del">
          <ac:chgData name="Maanasa Dharini" userId="cc476e982319ba06" providerId="LiveId" clId="{E069116C-C373-4692-BCD6-03C89B772B5A}" dt="2022-12-24T22:07:13.759" v="5222" actId="478"/>
          <ac:picMkLst>
            <pc:docMk/>
            <pc:sldMk cId="4138436973" sldId="454"/>
            <ac:picMk id="3" creationId="{91BE6BD3-3DFB-8CB7-A441-5E5680B631DF}"/>
          </ac:picMkLst>
        </pc:picChg>
        <pc:cxnChg chg="add del">
          <ac:chgData name="Maanasa Dharini" userId="cc476e982319ba06" providerId="LiveId" clId="{E069116C-C373-4692-BCD6-03C89B772B5A}" dt="2022-12-24T22:07:18.257" v="5224" actId="478"/>
          <ac:cxnSpMkLst>
            <pc:docMk/>
            <pc:sldMk cId="4138436973" sldId="454"/>
            <ac:cxnSpMk id="22" creationId="{11C0FA35-FBFE-4B23-B0D5-ECBC4C90532E}"/>
          </ac:cxnSpMkLst>
        </pc:cxnChg>
      </pc:sldChg>
      <pc:sldChg chg="addSp delSp modSp add del mod ord">
        <pc:chgData name="Maanasa Dharini" userId="cc476e982319ba06" providerId="LiveId" clId="{E069116C-C373-4692-BCD6-03C89B772B5A}" dt="2023-02-07T17:57:59.351" v="11796" actId="20577"/>
        <pc:sldMkLst>
          <pc:docMk/>
          <pc:sldMk cId="3197814033" sldId="455"/>
        </pc:sldMkLst>
        <pc:spChg chg="add del mod">
          <ac:chgData name="Maanasa Dharini" userId="cc476e982319ba06" providerId="LiveId" clId="{E069116C-C373-4692-BCD6-03C89B772B5A}" dt="2022-12-24T22:05:10.369" v="5200" actId="478"/>
          <ac:spMkLst>
            <pc:docMk/>
            <pc:sldMk cId="3197814033" sldId="455"/>
            <ac:spMk id="4" creationId="{41F27645-8639-0C98-AF04-09AC0C9824A4}"/>
          </ac:spMkLst>
        </pc:spChg>
        <pc:spChg chg="add del mod">
          <ac:chgData name="Maanasa Dharini" userId="cc476e982319ba06" providerId="LiveId" clId="{E069116C-C373-4692-BCD6-03C89B772B5A}" dt="2022-12-24T22:05:17.797" v="5202" actId="478"/>
          <ac:spMkLst>
            <pc:docMk/>
            <pc:sldMk cId="3197814033" sldId="455"/>
            <ac:spMk id="6" creationId="{DDB556EE-59AD-1C65-89ED-FCF90DFF6763}"/>
          </ac:spMkLst>
        </pc:spChg>
        <pc:spChg chg="add del mod">
          <ac:chgData name="Maanasa Dharini" userId="cc476e982319ba06" providerId="LiveId" clId="{E069116C-C373-4692-BCD6-03C89B772B5A}" dt="2022-12-24T22:05:56.106" v="5207" actId="478"/>
          <ac:spMkLst>
            <pc:docMk/>
            <pc:sldMk cId="3197814033" sldId="455"/>
            <ac:spMk id="8" creationId="{5734DCBA-481A-FB87-21D6-938468469D64}"/>
          </ac:spMkLst>
        </pc:spChg>
        <pc:spChg chg="add mod">
          <ac:chgData name="Maanasa Dharini" userId="cc476e982319ba06" providerId="LiveId" clId="{E069116C-C373-4692-BCD6-03C89B772B5A}" dt="2023-02-07T01:38:35.660" v="8523" actId="20577"/>
          <ac:spMkLst>
            <pc:docMk/>
            <pc:sldMk cId="3197814033" sldId="455"/>
            <ac:spMk id="10" creationId="{AF13517A-C15B-C105-C457-09B02A228278}"/>
          </ac:spMkLst>
        </pc:spChg>
        <pc:spChg chg="mod">
          <ac:chgData name="Maanasa Dharini" userId="cc476e982319ba06" providerId="LiveId" clId="{E069116C-C373-4692-BCD6-03C89B772B5A}" dt="2023-02-07T01:32:31.484" v="8306" actId="1076"/>
          <ac:spMkLst>
            <pc:docMk/>
            <pc:sldMk cId="3197814033" sldId="455"/>
            <ac:spMk id="13" creationId="{F7B7E5B3-F6B1-4A5C-A942-9728FEC5764C}"/>
          </ac:spMkLst>
        </pc:spChg>
        <pc:spChg chg="del">
          <ac:chgData name="Maanasa Dharini" userId="cc476e982319ba06" providerId="LiveId" clId="{E069116C-C373-4692-BCD6-03C89B772B5A}" dt="2022-12-24T22:05:13.863" v="5201" actId="478"/>
          <ac:spMkLst>
            <pc:docMk/>
            <pc:sldMk cId="3197814033" sldId="455"/>
            <ac:spMk id="19" creationId="{39B2324E-969D-4802-8BB3-E6EC3E221464}"/>
          </ac:spMkLst>
        </pc:spChg>
        <pc:spChg chg="del mod">
          <ac:chgData name="Maanasa Dharini" userId="cc476e982319ba06" providerId="LiveId" clId="{E069116C-C373-4692-BCD6-03C89B772B5A}" dt="2022-12-24T22:05:04.975" v="5199" actId="478"/>
          <ac:spMkLst>
            <pc:docMk/>
            <pc:sldMk cId="3197814033" sldId="455"/>
            <ac:spMk id="28" creationId="{29909120-B013-4872-BAFC-11D63AAABDD4}"/>
          </ac:spMkLst>
        </pc:spChg>
        <pc:graphicFrameChg chg="add mod">
          <ac:chgData name="Maanasa Dharini" userId="cc476e982319ba06" providerId="LiveId" clId="{E069116C-C373-4692-BCD6-03C89B772B5A}" dt="2023-02-07T17:57:59.351" v="11796" actId="20577"/>
          <ac:graphicFrameMkLst>
            <pc:docMk/>
            <pc:sldMk cId="3197814033" sldId="455"/>
            <ac:graphicFrameMk id="9" creationId="{DA99D874-22F9-A36D-EA06-C321A5245E96}"/>
          </ac:graphicFrameMkLst>
        </pc:graphicFrameChg>
        <pc:picChg chg="del">
          <ac:chgData name="Maanasa Dharini" userId="cc476e982319ba06" providerId="LiveId" clId="{E069116C-C373-4692-BCD6-03C89B772B5A}" dt="2022-12-24T22:05:20.278" v="5203" actId="478"/>
          <ac:picMkLst>
            <pc:docMk/>
            <pc:sldMk cId="3197814033" sldId="455"/>
            <ac:picMk id="3" creationId="{91BE6BD3-3DFB-8CB7-A441-5E5680B631DF}"/>
          </ac:picMkLst>
        </pc:picChg>
        <pc:cxnChg chg="mod">
          <ac:chgData name="Maanasa Dharini" userId="cc476e982319ba06" providerId="LiveId" clId="{E069116C-C373-4692-BCD6-03C89B772B5A}" dt="2023-02-07T01:48:02.368" v="8643" actId="1076"/>
          <ac:cxnSpMkLst>
            <pc:docMk/>
            <pc:sldMk cId="3197814033" sldId="455"/>
            <ac:cxnSpMk id="22" creationId="{11C0FA35-FBFE-4B23-B0D5-ECBC4C90532E}"/>
          </ac:cxnSpMkLst>
        </pc:cxnChg>
      </pc:sldChg>
      <pc:sldChg chg="addSp delSp modSp add mod setBg">
        <pc:chgData name="Maanasa Dharini" userId="cc476e982319ba06" providerId="LiveId" clId="{E069116C-C373-4692-BCD6-03C89B772B5A}" dt="2022-12-24T22:16:46.112" v="5298" actId="14100"/>
        <pc:sldMkLst>
          <pc:docMk/>
          <pc:sldMk cId="4179525581" sldId="456"/>
        </pc:sldMkLst>
        <pc:spChg chg="mod">
          <ac:chgData name="Maanasa Dharini" userId="cc476e982319ba06" providerId="LiveId" clId="{E069116C-C373-4692-BCD6-03C89B772B5A}" dt="2022-12-24T22:15:03.579" v="5287" actId="207"/>
          <ac:spMkLst>
            <pc:docMk/>
            <pc:sldMk cId="4179525581" sldId="456"/>
            <ac:spMk id="11" creationId="{DE47749A-B80E-8388-AE9F-F91B1933F495}"/>
          </ac:spMkLst>
        </pc:spChg>
        <pc:spChg chg="mod">
          <ac:chgData name="Maanasa Dharini" userId="cc476e982319ba06" providerId="LiveId" clId="{E069116C-C373-4692-BCD6-03C89B772B5A}" dt="2022-12-24T22:15:08.309" v="5288" actId="207"/>
          <ac:spMkLst>
            <pc:docMk/>
            <pc:sldMk cId="4179525581" sldId="456"/>
            <ac:spMk id="17" creationId="{DBCFB511-A5DB-DA4D-064E-1B39BF753997}"/>
          </ac:spMkLst>
        </pc:spChg>
        <pc:picChg chg="add mod ord modCrop">
          <ac:chgData name="Maanasa Dharini" userId="cc476e982319ba06" providerId="LiveId" clId="{E069116C-C373-4692-BCD6-03C89B772B5A}" dt="2022-12-24T22:16:46.112" v="5298" actId="14100"/>
          <ac:picMkLst>
            <pc:docMk/>
            <pc:sldMk cId="4179525581" sldId="456"/>
            <ac:picMk id="3" creationId="{BB386CA7-0F7D-D91D-EDD1-3BB8F1DFD759}"/>
          </ac:picMkLst>
        </pc:picChg>
        <pc:picChg chg="add del mod">
          <ac:chgData name="Maanasa Dharini" userId="cc476e982319ba06" providerId="LiveId" clId="{E069116C-C373-4692-BCD6-03C89B772B5A}" dt="2022-12-24T22:14:40.104" v="5284" actId="478"/>
          <ac:picMkLst>
            <pc:docMk/>
            <pc:sldMk cId="4179525581" sldId="456"/>
            <ac:picMk id="25" creationId="{AD785328-C458-84FE-D569-E6D35831409C}"/>
          </ac:picMkLst>
        </pc:picChg>
      </pc:sldChg>
      <pc:sldChg chg="modSp add del mod ord">
        <pc:chgData name="Maanasa Dharini" userId="cc476e982319ba06" providerId="LiveId" clId="{E069116C-C373-4692-BCD6-03C89B772B5A}" dt="2023-02-07T01:37:27.980" v="8485" actId="20577"/>
        <pc:sldMkLst>
          <pc:docMk/>
          <pc:sldMk cId="4224311003" sldId="457"/>
        </pc:sldMkLst>
        <pc:spChg chg="mod">
          <ac:chgData name="Maanasa Dharini" userId="cc476e982319ba06" providerId="LiveId" clId="{E069116C-C373-4692-BCD6-03C89B772B5A}" dt="2022-12-26T10:48:49.244" v="7468" actId="207"/>
          <ac:spMkLst>
            <pc:docMk/>
            <pc:sldMk cId="4224311003" sldId="457"/>
            <ac:spMk id="11" creationId="{DE47749A-B80E-8388-AE9F-F91B1933F495}"/>
          </ac:spMkLst>
        </pc:spChg>
        <pc:spChg chg="mod">
          <ac:chgData name="Maanasa Dharini" userId="cc476e982319ba06" providerId="LiveId" clId="{E069116C-C373-4692-BCD6-03C89B772B5A}" dt="2023-02-07T01:37:27.980" v="8485" actId="20577"/>
          <ac:spMkLst>
            <pc:docMk/>
            <pc:sldMk cId="4224311003" sldId="457"/>
            <ac:spMk id="17" creationId="{DBCFB511-A5DB-DA4D-064E-1B39BF753997}"/>
          </ac:spMkLst>
        </pc:spChg>
        <pc:picChg chg="mod">
          <ac:chgData name="Maanasa Dharini" userId="cc476e982319ba06" providerId="LiveId" clId="{E069116C-C373-4692-BCD6-03C89B772B5A}" dt="2022-12-26T10:49:05.527" v="7471" actId="14100"/>
          <ac:picMkLst>
            <pc:docMk/>
            <pc:sldMk cId="4224311003" sldId="457"/>
            <ac:picMk id="3" creationId="{BB386CA7-0F7D-D91D-EDD1-3BB8F1DFD759}"/>
          </ac:picMkLst>
        </pc:picChg>
      </pc:sldChg>
      <pc:sldChg chg="modSp add mod ord">
        <pc:chgData name="Maanasa Dharini" userId="cc476e982319ba06" providerId="LiveId" clId="{E069116C-C373-4692-BCD6-03C89B772B5A}" dt="2022-12-28T01:44:08.101" v="7549" actId="1076"/>
        <pc:sldMkLst>
          <pc:docMk/>
          <pc:sldMk cId="2149959837" sldId="458"/>
        </pc:sldMkLst>
        <pc:spChg chg="mod">
          <ac:chgData name="Maanasa Dharini" userId="cc476e982319ba06" providerId="LiveId" clId="{E069116C-C373-4692-BCD6-03C89B772B5A}" dt="2022-12-28T01:44:08.101" v="7549" actId="1076"/>
          <ac:spMkLst>
            <pc:docMk/>
            <pc:sldMk cId="2149959837" sldId="458"/>
            <ac:spMk id="17" creationId="{DBCFB511-A5DB-DA4D-064E-1B39BF753997}"/>
          </ac:spMkLst>
        </pc:spChg>
      </pc:sldChg>
      <pc:sldChg chg="modSp add mod">
        <pc:chgData name="Maanasa Dharini" userId="cc476e982319ba06" providerId="LiveId" clId="{E069116C-C373-4692-BCD6-03C89B772B5A}" dt="2022-12-28T01:45:47.515" v="7618" actId="1076"/>
        <pc:sldMkLst>
          <pc:docMk/>
          <pc:sldMk cId="3384704432" sldId="459"/>
        </pc:sldMkLst>
        <pc:spChg chg="mod">
          <ac:chgData name="Maanasa Dharini" userId="cc476e982319ba06" providerId="LiveId" clId="{E069116C-C373-4692-BCD6-03C89B772B5A}" dt="2022-12-28T01:45:47.515" v="7618" actId="1076"/>
          <ac:spMkLst>
            <pc:docMk/>
            <pc:sldMk cId="3384704432" sldId="459"/>
            <ac:spMk id="17" creationId="{DBCFB511-A5DB-DA4D-064E-1B39BF753997}"/>
          </ac:spMkLst>
        </pc:spChg>
      </pc:sldChg>
      <pc:sldChg chg="addSp delSp modSp add mod">
        <pc:chgData name="Maanasa Dharini" userId="cc476e982319ba06" providerId="LiveId" clId="{E069116C-C373-4692-BCD6-03C89B772B5A}" dt="2022-12-24T22:18:29.487" v="5330" actId="1076"/>
        <pc:sldMkLst>
          <pc:docMk/>
          <pc:sldMk cId="604199026" sldId="460"/>
        </pc:sldMkLst>
        <pc:spChg chg="mod">
          <ac:chgData name="Maanasa Dharini" userId="cc476e982319ba06" providerId="LiveId" clId="{E069116C-C373-4692-BCD6-03C89B772B5A}" dt="2022-12-24T22:18:29.487" v="5330" actId="1076"/>
          <ac:spMkLst>
            <pc:docMk/>
            <pc:sldMk cId="604199026" sldId="460"/>
            <ac:spMk id="17" creationId="{DBCFB511-A5DB-DA4D-064E-1B39BF753997}"/>
          </ac:spMkLst>
        </pc:spChg>
        <pc:picChg chg="add mod ord">
          <ac:chgData name="Maanasa Dharini" userId="cc476e982319ba06" providerId="LiveId" clId="{E069116C-C373-4692-BCD6-03C89B772B5A}" dt="2022-12-24T22:18:23.758" v="5329" actId="1076"/>
          <ac:picMkLst>
            <pc:docMk/>
            <pc:sldMk cId="604199026" sldId="460"/>
            <ac:picMk id="2" creationId="{FF2226C0-0B7C-2C02-4142-1E54930F9A3A}"/>
          </ac:picMkLst>
        </pc:picChg>
        <pc:picChg chg="del mod">
          <ac:chgData name="Maanasa Dharini" userId="cc476e982319ba06" providerId="LiveId" clId="{E069116C-C373-4692-BCD6-03C89B772B5A}" dt="2022-12-24T22:17:32.950" v="5304" actId="478"/>
          <ac:picMkLst>
            <pc:docMk/>
            <pc:sldMk cId="604199026" sldId="460"/>
            <ac:picMk id="3" creationId="{BB386CA7-0F7D-D91D-EDD1-3BB8F1DFD759}"/>
          </ac:picMkLst>
        </pc:picChg>
      </pc:sldChg>
      <pc:sldChg chg="add del">
        <pc:chgData name="Maanasa Dharini" userId="cc476e982319ba06" providerId="LiveId" clId="{E069116C-C373-4692-BCD6-03C89B772B5A}" dt="2023-01-24T23:36:43.407" v="7723" actId="47"/>
        <pc:sldMkLst>
          <pc:docMk/>
          <pc:sldMk cId="753411393" sldId="461"/>
        </pc:sldMkLst>
      </pc:sldChg>
      <pc:sldChg chg="addSp delSp modSp add mod">
        <pc:chgData name="Maanasa Dharini" userId="cc476e982319ba06" providerId="LiveId" clId="{E069116C-C373-4692-BCD6-03C89B772B5A}" dt="2022-12-26T10:39:49.907" v="7347" actId="14100"/>
        <pc:sldMkLst>
          <pc:docMk/>
          <pc:sldMk cId="541538468" sldId="462"/>
        </pc:sldMkLst>
        <pc:spChg chg="mod">
          <ac:chgData name="Maanasa Dharini" userId="cc476e982319ba06" providerId="LiveId" clId="{E069116C-C373-4692-BCD6-03C89B772B5A}" dt="2022-12-26T10:39:49.907" v="7347" actId="14100"/>
          <ac:spMkLst>
            <pc:docMk/>
            <pc:sldMk cId="541538468" sldId="462"/>
            <ac:spMk id="11" creationId="{DE47749A-B80E-8388-AE9F-F91B1933F495}"/>
          </ac:spMkLst>
        </pc:spChg>
        <pc:spChg chg="mod">
          <ac:chgData name="Maanasa Dharini" userId="cc476e982319ba06" providerId="LiveId" clId="{E069116C-C373-4692-BCD6-03C89B772B5A}" dt="2022-12-25T23:05:37.683" v="5793" actId="1076"/>
          <ac:spMkLst>
            <pc:docMk/>
            <pc:sldMk cId="541538468" sldId="462"/>
            <ac:spMk id="17" creationId="{DBCFB511-A5DB-DA4D-064E-1B39BF753997}"/>
          </ac:spMkLst>
        </pc:spChg>
        <pc:picChg chg="add mod ord">
          <ac:chgData name="Maanasa Dharini" userId="cc476e982319ba06" providerId="LiveId" clId="{E069116C-C373-4692-BCD6-03C89B772B5A}" dt="2022-12-26T10:39:42.426" v="7344" actId="1076"/>
          <ac:picMkLst>
            <pc:docMk/>
            <pc:sldMk cId="541538468" sldId="462"/>
            <ac:picMk id="2" creationId="{378351F7-0868-EEF6-8B17-72E1070AE1E2}"/>
          </ac:picMkLst>
        </pc:picChg>
        <pc:picChg chg="del">
          <ac:chgData name="Maanasa Dharini" userId="cc476e982319ba06" providerId="LiveId" clId="{E069116C-C373-4692-BCD6-03C89B772B5A}" dt="2022-12-25T23:05:11.060" v="5761" actId="478"/>
          <ac:picMkLst>
            <pc:docMk/>
            <pc:sldMk cId="541538468" sldId="462"/>
            <ac:picMk id="25" creationId="{AD785328-C458-84FE-D569-E6D35831409C}"/>
          </ac:picMkLst>
        </pc:picChg>
      </pc:sldChg>
      <pc:sldChg chg="addSp delSp modSp add del mod ord">
        <pc:chgData name="Maanasa Dharini" userId="cc476e982319ba06" providerId="LiveId" clId="{E069116C-C373-4692-BCD6-03C89B772B5A}" dt="2023-02-07T05:07:34.730" v="10669" actId="47"/>
        <pc:sldMkLst>
          <pc:docMk/>
          <pc:sldMk cId="151481896" sldId="463"/>
        </pc:sldMkLst>
        <pc:spChg chg="mod">
          <ac:chgData name="Maanasa Dharini" userId="cc476e982319ba06" providerId="LiveId" clId="{E069116C-C373-4692-BCD6-03C89B772B5A}" dt="2022-12-26T10:19:31.261" v="7165" actId="207"/>
          <ac:spMkLst>
            <pc:docMk/>
            <pc:sldMk cId="151481896" sldId="463"/>
            <ac:spMk id="11" creationId="{DE47749A-B80E-8388-AE9F-F91B1933F495}"/>
          </ac:spMkLst>
        </pc:spChg>
        <pc:spChg chg="mod">
          <ac:chgData name="Maanasa Dharini" userId="cc476e982319ba06" providerId="LiveId" clId="{E069116C-C373-4692-BCD6-03C89B772B5A}" dt="2022-12-26T10:15:33.182" v="7150" actId="20577"/>
          <ac:spMkLst>
            <pc:docMk/>
            <pc:sldMk cId="151481896" sldId="463"/>
            <ac:spMk id="17" creationId="{DBCFB511-A5DB-DA4D-064E-1B39BF753997}"/>
          </ac:spMkLst>
        </pc:spChg>
        <pc:picChg chg="add mod ord">
          <ac:chgData name="Maanasa Dharini" userId="cc476e982319ba06" providerId="LiveId" clId="{E069116C-C373-4692-BCD6-03C89B772B5A}" dt="2022-12-26T10:18:15.651" v="7161" actId="14100"/>
          <ac:picMkLst>
            <pc:docMk/>
            <pc:sldMk cId="151481896" sldId="463"/>
            <ac:picMk id="3" creationId="{5F8F6948-0A50-DD07-4C59-B4D7877321FE}"/>
          </ac:picMkLst>
        </pc:picChg>
        <pc:picChg chg="del">
          <ac:chgData name="Maanasa Dharini" userId="cc476e982319ba06" providerId="LiveId" clId="{E069116C-C373-4692-BCD6-03C89B772B5A}" dt="2022-12-26T10:17:47.445" v="7154" actId="478"/>
          <ac:picMkLst>
            <pc:docMk/>
            <pc:sldMk cId="151481896" sldId="463"/>
            <ac:picMk id="25" creationId="{AD785328-C458-84FE-D569-E6D35831409C}"/>
          </ac:picMkLst>
        </pc:picChg>
      </pc:sldChg>
      <pc:sldChg chg="addSp delSp modSp add mod">
        <pc:chgData name="Maanasa Dharini" userId="cc476e982319ba06" providerId="LiveId" clId="{E069116C-C373-4692-BCD6-03C89B772B5A}" dt="2023-02-07T01:28:13.689" v="8219" actId="1076"/>
        <pc:sldMkLst>
          <pc:docMk/>
          <pc:sldMk cId="1813446668" sldId="464"/>
        </pc:sldMkLst>
        <pc:spChg chg="add del mod">
          <ac:chgData name="Maanasa Dharini" userId="cc476e982319ba06" providerId="LiveId" clId="{E069116C-C373-4692-BCD6-03C89B772B5A}" dt="2022-12-26T10:29:50.394" v="7259" actId="478"/>
          <ac:spMkLst>
            <pc:docMk/>
            <pc:sldMk cId="1813446668" sldId="464"/>
            <ac:spMk id="4" creationId="{405488A7-0294-F55C-2A75-E46866DC1822}"/>
          </ac:spMkLst>
        </pc:spChg>
        <pc:spChg chg="add del mod ord">
          <ac:chgData name="Maanasa Dharini" userId="cc476e982319ba06" providerId="LiveId" clId="{E069116C-C373-4692-BCD6-03C89B772B5A}" dt="2022-12-26T10:29:42.199" v="7257" actId="478"/>
          <ac:spMkLst>
            <pc:docMk/>
            <pc:sldMk cId="1813446668" sldId="464"/>
            <ac:spMk id="5" creationId="{D30947E4-26B2-704D-69DD-A0B9C45AC5D3}"/>
          </ac:spMkLst>
        </pc:spChg>
        <pc:spChg chg="add del mod">
          <ac:chgData name="Maanasa Dharini" userId="cc476e982319ba06" providerId="LiveId" clId="{E069116C-C373-4692-BCD6-03C89B772B5A}" dt="2022-12-26T10:29:33.316" v="7255"/>
          <ac:spMkLst>
            <pc:docMk/>
            <pc:sldMk cId="1813446668" sldId="464"/>
            <ac:spMk id="6" creationId="{2BEC8841-A273-6280-EBAC-697487112B81}"/>
          </ac:spMkLst>
        </pc:spChg>
        <pc:spChg chg="add del mod">
          <ac:chgData name="Maanasa Dharini" userId="cc476e982319ba06" providerId="LiveId" clId="{E069116C-C373-4692-BCD6-03C89B772B5A}" dt="2022-12-26T10:29:32.840" v="7253"/>
          <ac:spMkLst>
            <pc:docMk/>
            <pc:sldMk cId="1813446668" sldId="464"/>
            <ac:spMk id="7" creationId="{9B9AC6D3-1A79-ADCA-A3A7-7E11D3C3B56E}"/>
          </ac:spMkLst>
        </pc:spChg>
        <pc:spChg chg="add del mod">
          <ac:chgData name="Maanasa Dharini" userId="cc476e982319ba06" providerId="LiveId" clId="{E069116C-C373-4692-BCD6-03C89B772B5A}" dt="2022-12-26T10:29:32.058" v="7250"/>
          <ac:spMkLst>
            <pc:docMk/>
            <pc:sldMk cId="1813446668" sldId="464"/>
            <ac:spMk id="9" creationId="{BD4A0FAB-89E0-33AA-5D88-D53F1D48F4CC}"/>
          </ac:spMkLst>
        </pc:spChg>
        <pc:spChg chg="add del mod">
          <ac:chgData name="Maanasa Dharini" userId="cc476e982319ba06" providerId="LiveId" clId="{E069116C-C373-4692-BCD6-03C89B772B5A}" dt="2022-12-26T10:29:31.456" v="7247"/>
          <ac:spMkLst>
            <pc:docMk/>
            <pc:sldMk cId="1813446668" sldId="464"/>
            <ac:spMk id="10" creationId="{35904E25-8D06-434C-5758-5CDBC398FD99}"/>
          </ac:spMkLst>
        </pc:spChg>
        <pc:spChg chg="mod">
          <ac:chgData name="Maanasa Dharini" userId="cc476e982319ba06" providerId="LiveId" clId="{E069116C-C373-4692-BCD6-03C89B772B5A}" dt="2023-01-06T03:05:05.568" v="7703" actId="1076"/>
          <ac:spMkLst>
            <pc:docMk/>
            <pc:sldMk cId="1813446668" sldId="464"/>
            <ac:spMk id="11" creationId="{DE47749A-B80E-8388-AE9F-F91B1933F495}"/>
          </ac:spMkLst>
        </pc:spChg>
        <pc:spChg chg="add del mod">
          <ac:chgData name="Maanasa Dharini" userId="cc476e982319ba06" providerId="LiveId" clId="{E069116C-C373-4692-BCD6-03C89B772B5A}" dt="2022-12-26T10:29:30.886" v="7244"/>
          <ac:spMkLst>
            <pc:docMk/>
            <pc:sldMk cId="1813446668" sldId="464"/>
            <ac:spMk id="12" creationId="{C7305266-D4D6-E4DC-B479-EB9771CBA303}"/>
          </ac:spMkLst>
        </pc:spChg>
        <pc:spChg chg="mod">
          <ac:chgData name="Maanasa Dharini" userId="cc476e982319ba06" providerId="LiveId" clId="{E069116C-C373-4692-BCD6-03C89B772B5A}" dt="2023-02-07T01:28:13.689" v="8219" actId="1076"/>
          <ac:spMkLst>
            <pc:docMk/>
            <pc:sldMk cId="1813446668" sldId="464"/>
            <ac:spMk id="17" creationId="{DBCFB511-A5DB-DA4D-064E-1B39BF753997}"/>
          </ac:spMkLst>
        </pc:spChg>
        <pc:picChg chg="add del mod ord modCrop">
          <ac:chgData name="Maanasa Dharini" userId="cc476e982319ba06" providerId="LiveId" clId="{E069116C-C373-4692-BCD6-03C89B772B5A}" dt="2022-12-26T10:31:16.510" v="7279" actId="478"/>
          <ac:picMkLst>
            <pc:docMk/>
            <pc:sldMk cId="1813446668" sldId="464"/>
            <ac:picMk id="3" creationId="{E096B0F7-5CD0-1FF0-25FB-8E6DF0B3D7A3}"/>
          </ac:picMkLst>
        </pc:picChg>
        <pc:picChg chg="add mod ord modCrop">
          <ac:chgData name="Maanasa Dharini" userId="cc476e982319ba06" providerId="LiveId" clId="{E069116C-C373-4692-BCD6-03C89B772B5A}" dt="2022-12-26T10:36:36.397" v="7324" actId="1076"/>
          <ac:picMkLst>
            <pc:docMk/>
            <pc:sldMk cId="1813446668" sldId="464"/>
            <ac:picMk id="14" creationId="{5E2CB488-1AC3-F350-C30E-138FEDC9B5E3}"/>
          </ac:picMkLst>
        </pc:picChg>
        <pc:picChg chg="del">
          <ac:chgData name="Maanasa Dharini" userId="cc476e982319ba06" providerId="LiveId" clId="{E069116C-C373-4692-BCD6-03C89B772B5A}" dt="2022-12-26T10:25:55.502" v="7170" actId="478"/>
          <ac:picMkLst>
            <pc:docMk/>
            <pc:sldMk cId="1813446668" sldId="464"/>
            <ac:picMk id="25" creationId="{AD785328-C458-84FE-D569-E6D35831409C}"/>
          </ac:picMkLst>
        </pc:picChg>
      </pc:sldChg>
      <pc:sldChg chg="addSp delSp modSp add mod">
        <pc:chgData name="Maanasa Dharini" userId="cc476e982319ba06" providerId="LiveId" clId="{E069116C-C373-4692-BCD6-03C89B772B5A}" dt="2022-12-26T10:43:52.363" v="7385" actId="1076"/>
        <pc:sldMkLst>
          <pc:docMk/>
          <pc:sldMk cId="2169734411" sldId="465"/>
        </pc:sldMkLst>
        <pc:spChg chg="mod">
          <ac:chgData name="Maanasa Dharini" userId="cc476e982319ba06" providerId="LiveId" clId="{E069116C-C373-4692-BCD6-03C89B772B5A}" dt="2022-12-26T10:43:29.557" v="7382" actId="1076"/>
          <ac:spMkLst>
            <pc:docMk/>
            <pc:sldMk cId="2169734411" sldId="465"/>
            <ac:spMk id="13" creationId="{8FD7DC7A-3B7F-410C-9B4A-818BD4FCC326}"/>
          </ac:spMkLst>
        </pc:spChg>
        <pc:picChg chg="add mod">
          <ac:chgData name="Maanasa Dharini" userId="cc476e982319ba06" providerId="LiveId" clId="{E069116C-C373-4692-BCD6-03C89B772B5A}" dt="2022-12-26T10:43:52.363" v="7385" actId="1076"/>
          <ac:picMkLst>
            <pc:docMk/>
            <pc:sldMk cId="2169734411" sldId="465"/>
            <ac:picMk id="2" creationId="{81A102C5-DFE0-F8EE-0576-19AD359A2F20}"/>
          </ac:picMkLst>
        </pc:picChg>
        <pc:picChg chg="del">
          <ac:chgData name="Maanasa Dharini" userId="cc476e982319ba06" providerId="LiveId" clId="{E069116C-C373-4692-BCD6-03C89B772B5A}" dt="2022-12-26T10:43:37.452" v="7383" actId="478"/>
          <ac:picMkLst>
            <pc:docMk/>
            <pc:sldMk cId="2169734411" sldId="465"/>
            <ac:picMk id="12" creationId="{4C454B83-3666-D8D7-0C8A-8A6B8882EA62}"/>
          </ac:picMkLst>
        </pc:picChg>
      </pc:sldChg>
      <pc:sldChg chg="addSp delSp modSp add del mod setBg">
        <pc:chgData name="Maanasa Dharini" userId="cc476e982319ba06" providerId="LiveId" clId="{E069116C-C373-4692-BCD6-03C89B772B5A}" dt="2022-12-26T10:36:49.699" v="7325" actId="47"/>
        <pc:sldMkLst>
          <pc:docMk/>
          <pc:sldMk cId="3694351029" sldId="465"/>
        </pc:sldMkLst>
        <pc:spChg chg="add mod">
          <ac:chgData name="Maanasa Dharini" userId="cc476e982319ba06" providerId="LiveId" clId="{E069116C-C373-4692-BCD6-03C89B772B5A}" dt="2022-12-26T10:33:28.481" v="7288" actId="2085"/>
          <ac:spMkLst>
            <pc:docMk/>
            <pc:sldMk cId="3694351029" sldId="465"/>
            <ac:spMk id="4" creationId="{D139680B-9C74-0526-F57E-8AA34EFF8FBB}"/>
          </ac:spMkLst>
        </pc:spChg>
        <pc:spChg chg="add mod">
          <ac:chgData name="Maanasa Dharini" userId="cc476e982319ba06" providerId="LiveId" clId="{E069116C-C373-4692-BCD6-03C89B772B5A}" dt="2022-12-26T10:33:47.684" v="7291" actId="14100"/>
          <ac:spMkLst>
            <pc:docMk/>
            <pc:sldMk cId="3694351029" sldId="465"/>
            <ac:spMk id="5" creationId="{A373E7FB-90F7-3FE0-04C4-0206A8619F02}"/>
          </ac:spMkLst>
        </pc:spChg>
        <pc:spChg chg="add mod">
          <ac:chgData name="Maanasa Dharini" userId="cc476e982319ba06" providerId="LiveId" clId="{E069116C-C373-4692-BCD6-03C89B772B5A}" dt="2022-12-26T10:33:55.986" v="7293" actId="1076"/>
          <ac:spMkLst>
            <pc:docMk/>
            <pc:sldMk cId="3694351029" sldId="465"/>
            <ac:spMk id="6" creationId="{3EBFB872-752F-16D4-C758-181ADA7AD529}"/>
          </ac:spMkLst>
        </pc:spChg>
        <pc:spChg chg="add mod">
          <ac:chgData name="Maanasa Dharini" userId="cc476e982319ba06" providerId="LiveId" clId="{E069116C-C373-4692-BCD6-03C89B772B5A}" dt="2022-12-26T10:34:12.044" v="7297" actId="1076"/>
          <ac:spMkLst>
            <pc:docMk/>
            <pc:sldMk cId="3694351029" sldId="465"/>
            <ac:spMk id="7" creationId="{8E39F78E-3826-CF77-AFC2-CC079571E9D6}"/>
          </ac:spMkLst>
        </pc:spChg>
        <pc:spChg chg="add mod">
          <ac:chgData name="Maanasa Dharini" userId="cc476e982319ba06" providerId="LiveId" clId="{E069116C-C373-4692-BCD6-03C89B772B5A}" dt="2022-12-26T10:34:20.429" v="7300" actId="14100"/>
          <ac:spMkLst>
            <pc:docMk/>
            <pc:sldMk cId="3694351029" sldId="465"/>
            <ac:spMk id="8" creationId="{143C0FE7-92D6-8A99-988C-E65A735DB0CE}"/>
          </ac:spMkLst>
        </pc:spChg>
        <pc:spChg chg="del">
          <ac:chgData name="Maanasa Dharini" userId="cc476e982319ba06" providerId="LiveId" clId="{E069116C-C373-4692-BCD6-03C89B772B5A}" dt="2022-12-26T10:32:49.633" v="7281" actId="478"/>
          <ac:spMkLst>
            <pc:docMk/>
            <pc:sldMk cId="3694351029" sldId="465"/>
            <ac:spMk id="9" creationId="{4E4F24A1-3552-6493-E769-B8FC6B5DC36F}"/>
          </ac:spMkLst>
        </pc:spChg>
        <pc:spChg chg="add mod">
          <ac:chgData name="Maanasa Dharini" userId="cc476e982319ba06" providerId="LiveId" clId="{E069116C-C373-4692-BCD6-03C89B772B5A}" dt="2022-12-26T10:34:29.049" v="7303" actId="14100"/>
          <ac:spMkLst>
            <pc:docMk/>
            <pc:sldMk cId="3694351029" sldId="465"/>
            <ac:spMk id="10" creationId="{2D065DC3-CD0E-43CD-D12D-6C492FC50DD7}"/>
          </ac:spMkLst>
        </pc:spChg>
        <pc:spChg chg="add mod">
          <ac:chgData name="Maanasa Dharini" userId="cc476e982319ba06" providerId="LiveId" clId="{E069116C-C373-4692-BCD6-03C89B772B5A}" dt="2022-12-26T10:34:43.449" v="7309" actId="14100"/>
          <ac:spMkLst>
            <pc:docMk/>
            <pc:sldMk cId="3694351029" sldId="465"/>
            <ac:spMk id="11" creationId="{A7F3CC42-CE45-4C58-4AF9-181FA2337724}"/>
          </ac:spMkLst>
        </pc:spChg>
        <pc:picChg chg="add mod">
          <ac:chgData name="Maanasa Dharini" userId="cc476e982319ba06" providerId="LiveId" clId="{E069116C-C373-4692-BCD6-03C89B772B5A}" dt="2022-12-26T10:33:03.887" v="7285" actId="962"/>
          <ac:picMkLst>
            <pc:docMk/>
            <pc:sldMk cId="3694351029" sldId="465"/>
            <ac:picMk id="3" creationId="{9146EED2-EADD-29A5-5A44-B0ECC8234301}"/>
          </ac:picMkLst>
        </pc:picChg>
        <pc:picChg chg="del">
          <ac:chgData name="Maanasa Dharini" userId="cc476e982319ba06" providerId="LiveId" clId="{E069116C-C373-4692-BCD6-03C89B772B5A}" dt="2022-12-26T10:32:49.633" v="7281" actId="478"/>
          <ac:picMkLst>
            <pc:docMk/>
            <pc:sldMk cId="3694351029" sldId="465"/>
            <ac:picMk id="13" creationId="{79CB8646-9D9B-748F-3BE5-F5493FB6AC3B}"/>
          </ac:picMkLst>
        </pc:picChg>
        <pc:picChg chg="del">
          <ac:chgData name="Maanasa Dharini" userId="cc476e982319ba06" providerId="LiveId" clId="{E069116C-C373-4692-BCD6-03C89B772B5A}" dt="2022-12-26T10:32:49.633" v="7281" actId="478"/>
          <ac:picMkLst>
            <pc:docMk/>
            <pc:sldMk cId="3694351029" sldId="465"/>
            <ac:picMk id="16" creationId="{FA52A11E-2416-3573-5E5E-0799F847A9EE}"/>
          </ac:picMkLst>
        </pc:picChg>
        <pc:picChg chg="del">
          <ac:chgData name="Maanasa Dharini" userId="cc476e982319ba06" providerId="LiveId" clId="{E069116C-C373-4692-BCD6-03C89B772B5A}" dt="2022-12-26T10:32:49.633" v="7281" actId="478"/>
          <ac:picMkLst>
            <pc:docMk/>
            <pc:sldMk cId="3694351029" sldId="465"/>
            <ac:picMk id="19" creationId="{795513D4-BE56-0BB8-4897-89196B951FAE}"/>
          </ac:picMkLst>
        </pc:picChg>
        <pc:picChg chg="del">
          <ac:chgData name="Maanasa Dharini" userId="cc476e982319ba06" providerId="LiveId" clId="{E069116C-C373-4692-BCD6-03C89B772B5A}" dt="2022-12-26T10:32:49.633" v="7281" actId="478"/>
          <ac:picMkLst>
            <pc:docMk/>
            <pc:sldMk cId="3694351029" sldId="465"/>
            <ac:picMk id="21" creationId="{D5EB18FD-F155-F669-5233-55A8A8906260}"/>
          </ac:picMkLst>
        </pc:picChg>
      </pc:sldChg>
      <pc:sldChg chg="addSp delSp modSp add del mod ord">
        <pc:chgData name="Maanasa Dharini" userId="cc476e982319ba06" providerId="LiveId" clId="{E069116C-C373-4692-BCD6-03C89B772B5A}" dt="2023-02-07T20:58:36.600" v="12908" actId="1076"/>
        <pc:sldMkLst>
          <pc:docMk/>
          <pc:sldMk cId="329230880" sldId="466"/>
        </pc:sldMkLst>
        <pc:spChg chg="mod">
          <ac:chgData name="Maanasa Dharini" userId="cc476e982319ba06" providerId="LiveId" clId="{E069116C-C373-4692-BCD6-03C89B772B5A}" dt="2022-12-26T10:44:26.399" v="7395" actId="1076"/>
          <ac:spMkLst>
            <pc:docMk/>
            <pc:sldMk cId="329230880" sldId="466"/>
            <ac:spMk id="13" creationId="{8FD7DC7A-3B7F-410C-9B4A-818BD4FCC326}"/>
          </ac:spMkLst>
        </pc:spChg>
        <pc:picChg chg="add mod">
          <ac:chgData name="Maanasa Dharini" userId="cc476e982319ba06" providerId="LiveId" clId="{E069116C-C373-4692-BCD6-03C89B772B5A}" dt="2023-02-07T20:58:36.600" v="12908" actId="1076"/>
          <ac:picMkLst>
            <pc:docMk/>
            <pc:sldMk cId="329230880" sldId="466"/>
            <ac:picMk id="2" creationId="{78987D72-2C5F-983B-10A2-9DCEB4957272}"/>
          </ac:picMkLst>
        </pc:picChg>
        <pc:picChg chg="del">
          <ac:chgData name="Maanasa Dharini" userId="cc476e982319ba06" providerId="LiveId" clId="{E069116C-C373-4692-BCD6-03C89B772B5A}" dt="2022-12-26T10:44:28.039" v="7396" actId="478"/>
          <ac:picMkLst>
            <pc:docMk/>
            <pc:sldMk cId="329230880" sldId="466"/>
            <ac:picMk id="2" creationId="{81A102C5-DFE0-F8EE-0576-19AD359A2F20}"/>
          </ac:picMkLst>
        </pc:picChg>
      </pc:sldChg>
      <pc:sldChg chg="addSp delSp modSp add del mod">
        <pc:chgData name="Maanasa Dharini" userId="cc476e982319ba06" providerId="LiveId" clId="{E069116C-C373-4692-BCD6-03C89B772B5A}" dt="2023-02-06T22:06:34.479" v="8044" actId="47"/>
        <pc:sldMkLst>
          <pc:docMk/>
          <pc:sldMk cId="1293257635" sldId="467"/>
        </pc:sldMkLst>
        <pc:spChg chg="mod">
          <ac:chgData name="Maanasa Dharini" userId="cc476e982319ba06" providerId="LiveId" clId="{E069116C-C373-4692-BCD6-03C89B772B5A}" dt="2022-12-26T10:46:06.557" v="7420" actId="208"/>
          <ac:spMkLst>
            <pc:docMk/>
            <pc:sldMk cId="1293257635" sldId="467"/>
            <ac:spMk id="15" creationId="{C1284CED-A6F4-79CB-71A5-EE9A654ECD49}"/>
          </ac:spMkLst>
        </pc:spChg>
        <pc:graphicFrameChg chg="del">
          <ac:chgData name="Maanasa Dharini" userId="cc476e982319ba06" providerId="LiveId" clId="{E069116C-C373-4692-BCD6-03C89B772B5A}" dt="2022-12-26T10:46:12.802" v="7421" actId="478"/>
          <ac:graphicFrameMkLst>
            <pc:docMk/>
            <pc:sldMk cId="1293257635" sldId="467"/>
            <ac:graphicFrameMk id="14" creationId="{52E0A1C9-12AF-679E-D7E4-30AC9CF79D87}"/>
          </ac:graphicFrameMkLst>
        </pc:graphicFrameChg>
        <pc:picChg chg="add mod">
          <ac:chgData name="Maanasa Dharini" userId="cc476e982319ba06" providerId="LiveId" clId="{E069116C-C373-4692-BCD6-03C89B772B5A}" dt="2023-01-29T23:22:32.389" v="7730" actId="14100"/>
          <ac:picMkLst>
            <pc:docMk/>
            <pc:sldMk cId="1293257635" sldId="467"/>
            <ac:picMk id="2" creationId="{D1D2444A-1610-E277-6AC4-9C241B0D3E30}"/>
          </ac:picMkLst>
        </pc:picChg>
      </pc:sldChg>
      <pc:sldChg chg="add del">
        <pc:chgData name="Maanasa Dharini" userId="cc476e982319ba06" providerId="LiveId" clId="{E069116C-C373-4692-BCD6-03C89B772B5A}" dt="2023-02-07T01:33:46.606" v="8317" actId="47"/>
        <pc:sldMkLst>
          <pc:docMk/>
          <pc:sldMk cId="1239331799" sldId="468"/>
        </pc:sldMkLst>
      </pc:sldChg>
      <pc:sldChg chg="modSp add mod">
        <pc:chgData name="Maanasa Dharini" userId="cc476e982319ba06" providerId="LiveId" clId="{E069116C-C373-4692-BCD6-03C89B772B5A}" dt="2022-12-28T01:44:39.532" v="7561" actId="1076"/>
        <pc:sldMkLst>
          <pc:docMk/>
          <pc:sldMk cId="2144235336" sldId="469"/>
        </pc:sldMkLst>
        <pc:spChg chg="mod">
          <ac:chgData name="Maanasa Dharini" userId="cc476e982319ba06" providerId="LiveId" clId="{E069116C-C373-4692-BCD6-03C89B772B5A}" dt="2022-12-28T01:44:39.532" v="7561" actId="1076"/>
          <ac:spMkLst>
            <pc:docMk/>
            <pc:sldMk cId="2144235336" sldId="469"/>
            <ac:spMk id="17" creationId="{DBCFB511-A5DB-DA4D-064E-1B39BF753997}"/>
          </ac:spMkLst>
        </pc:spChg>
      </pc:sldChg>
      <pc:sldChg chg="modSp add mod">
        <pc:chgData name="Maanasa Dharini" userId="cc476e982319ba06" providerId="LiveId" clId="{E069116C-C373-4692-BCD6-03C89B772B5A}" dt="2022-12-28T01:45:04.181" v="7581" actId="1076"/>
        <pc:sldMkLst>
          <pc:docMk/>
          <pc:sldMk cId="3849148541" sldId="470"/>
        </pc:sldMkLst>
        <pc:spChg chg="mod">
          <ac:chgData name="Maanasa Dharini" userId="cc476e982319ba06" providerId="LiveId" clId="{E069116C-C373-4692-BCD6-03C89B772B5A}" dt="2022-12-28T01:44:59.867" v="7580" actId="1076"/>
          <ac:spMkLst>
            <pc:docMk/>
            <pc:sldMk cId="3849148541" sldId="470"/>
            <ac:spMk id="11" creationId="{DE47749A-B80E-8388-AE9F-F91B1933F495}"/>
          </ac:spMkLst>
        </pc:spChg>
        <pc:spChg chg="mod">
          <ac:chgData name="Maanasa Dharini" userId="cc476e982319ba06" providerId="LiveId" clId="{E069116C-C373-4692-BCD6-03C89B772B5A}" dt="2022-12-28T01:45:04.181" v="7581" actId="1076"/>
          <ac:spMkLst>
            <pc:docMk/>
            <pc:sldMk cId="3849148541" sldId="470"/>
            <ac:spMk id="17" creationId="{DBCFB511-A5DB-DA4D-064E-1B39BF753997}"/>
          </ac:spMkLst>
        </pc:spChg>
      </pc:sldChg>
      <pc:sldChg chg="modSp add del mod ord">
        <pc:chgData name="Maanasa Dharini" userId="cc476e982319ba06" providerId="LiveId" clId="{E069116C-C373-4692-BCD6-03C89B772B5A}" dt="2023-02-07T21:02:45.329" v="12947" actId="47"/>
        <pc:sldMkLst>
          <pc:docMk/>
          <pc:sldMk cId="1617377108" sldId="471"/>
        </pc:sldMkLst>
        <pc:spChg chg="mod">
          <ac:chgData name="Maanasa Dharini" userId="cc476e982319ba06" providerId="LiveId" clId="{E069116C-C373-4692-BCD6-03C89B772B5A}" dt="2023-02-07T21:02:16.917" v="12944" actId="20577"/>
          <ac:spMkLst>
            <pc:docMk/>
            <pc:sldMk cId="1617377108" sldId="471"/>
            <ac:spMk id="17" creationId="{DBCFB511-A5DB-DA4D-064E-1B39BF753997}"/>
          </ac:spMkLst>
        </pc:spChg>
      </pc:sldChg>
      <pc:sldChg chg="addSp delSp modSp add del mod">
        <pc:chgData name="Maanasa Dharini" userId="cc476e982319ba06" providerId="LiveId" clId="{E069116C-C373-4692-BCD6-03C89B772B5A}" dt="2023-02-07T21:22:31.811" v="13004" actId="47"/>
        <pc:sldMkLst>
          <pc:docMk/>
          <pc:sldMk cId="1866561850" sldId="472"/>
        </pc:sldMkLst>
        <pc:spChg chg="mod">
          <ac:chgData name="Maanasa Dharini" userId="cc476e982319ba06" providerId="LiveId" clId="{E069116C-C373-4692-BCD6-03C89B772B5A}" dt="2023-02-06T23:08:58.219" v="8118" actId="207"/>
          <ac:spMkLst>
            <pc:docMk/>
            <pc:sldMk cId="1866561850" sldId="472"/>
            <ac:spMk id="11" creationId="{DE47749A-B80E-8388-AE9F-F91B1933F495}"/>
          </ac:spMkLst>
        </pc:spChg>
        <pc:spChg chg="mod">
          <ac:chgData name="Maanasa Dharini" userId="cc476e982319ba06" providerId="LiveId" clId="{E069116C-C373-4692-BCD6-03C89B772B5A}" dt="2023-02-06T23:08:00.769" v="8114" actId="20577"/>
          <ac:spMkLst>
            <pc:docMk/>
            <pc:sldMk cId="1866561850" sldId="472"/>
            <ac:spMk id="17" creationId="{DBCFB511-A5DB-DA4D-064E-1B39BF753997}"/>
          </ac:spMkLst>
        </pc:spChg>
        <pc:picChg chg="add del mod">
          <ac:chgData name="Maanasa Dharini" userId="cc476e982319ba06" providerId="LiveId" clId="{E069116C-C373-4692-BCD6-03C89B772B5A}" dt="2023-02-06T23:03:26.774" v="8081" actId="478"/>
          <ac:picMkLst>
            <pc:docMk/>
            <pc:sldMk cId="1866561850" sldId="472"/>
            <ac:picMk id="3" creationId="{BB386CA7-0F7D-D91D-EDD1-3BB8F1DFD759}"/>
          </ac:picMkLst>
        </pc:picChg>
        <pc:picChg chg="add del mod ord">
          <ac:chgData name="Maanasa Dharini" userId="cc476e982319ba06" providerId="LiveId" clId="{E069116C-C373-4692-BCD6-03C89B772B5A}" dt="2023-02-06T23:05:28.279" v="8101" actId="478"/>
          <ac:picMkLst>
            <pc:docMk/>
            <pc:sldMk cId="1866561850" sldId="472"/>
            <ac:picMk id="4" creationId="{0A70AEDB-19E7-7D89-1299-79A546494853}"/>
          </ac:picMkLst>
        </pc:picChg>
        <pc:picChg chg="add del mod">
          <ac:chgData name="Maanasa Dharini" userId="cc476e982319ba06" providerId="LiveId" clId="{E069116C-C373-4692-BCD6-03C89B772B5A}" dt="2023-02-06T23:04:54.297" v="8095" actId="478"/>
          <ac:picMkLst>
            <pc:docMk/>
            <pc:sldMk cId="1866561850" sldId="472"/>
            <ac:picMk id="6" creationId="{3430C2A3-C576-8DD7-CB4A-B0B45530DD34}"/>
          </ac:picMkLst>
        </pc:picChg>
        <pc:picChg chg="add del mod">
          <ac:chgData name="Maanasa Dharini" userId="cc476e982319ba06" providerId="LiveId" clId="{E069116C-C373-4692-BCD6-03C89B772B5A}" dt="2023-02-06T23:04:54.297" v="8095" actId="478"/>
          <ac:picMkLst>
            <pc:docMk/>
            <pc:sldMk cId="1866561850" sldId="472"/>
            <ac:picMk id="9" creationId="{CA533DE3-E636-77F9-3094-D4F609DDD958}"/>
          </ac:picMkLst>
        </pc:picChg>
        <pc:picChg chg="add del mod ord">
          <ac:chgData name="Maanasa Dharini" userId="cc476e982319ba06" providerId="LiveId" clId="{E069116C-C373-4692-BCD6-03C89B772B5A}" dt="2023-02-06T23:06:01.067" v="8105" actId="478"/>
          <ac:picMkLst>
            <pc:docMk/>
            <pc:sldMk cId="1866561850" sldId="472"/>
            <ac:picMk id="12" creationId="{6B69E372-78D3-0BA6-0492-0B68FED4A66A}"/>
          </ac:picMkLst>
        </pc:picChg>
        <pc:picChg chg="add mod ord modCrop">
          <ac:chgData name="Maanasa Dharini" userId="cc476e982319ba06" providerId="LiveId" clId="{E069116C-C373-4692-BCD6-03C89B772B5A}" dt="2023-02-06T23:07:47.818" v="8112" actId="167"/>
          <ac:picMkLst>
            <pc:docMk/>
            <pc:sldMk cId="1866561850" sldId="472"/>
            <ac:picMk id="14" creationId="{DBB4A44C-F947-B563-E277-4DAF80A7AC3C}"/>
          </ac:picMkLst>
        </pc:picChg>
      </pc:sldChg>
      <pc:sldChg chg="addSp delSp modSp add mod">
        <pc:chgData name="Maanasa Dharini" userId="cc476e982319ba06" providerId="LiveId" clId="{E069116C-C373-4692-BCD6-03C89B772B5A}" dt="2023-02-06T22:28:30.400" v="8066" actId="1076"/>
        <pc:sldMkLst>
          <pc:docMk/>
          <pc:sldMk cId="3305511913" sldId="473"/>
        </pc:sldMkLst>
        <pc:spChg chg="mod">
          <ac:chgData name="Maanasa Dharini" userId="cc476e982319ba06" providerId="LiveId" clId="{E069116C-C373-4692-BCD6-03C89B772B5A}" dt="2022-12-28T01:46:31.698" v="7648" actId="1076"/>
          <ac:spMkLst>
            <pc:docMk/>
            <pc:sldMk cId="3305511913" sldId="473"/>
            <ac:spMk id="11" creationId="{DE47749A-B80E-8388-AE9F-F91B1933F495}"/>
          </ac:spMkLst>
        </pc:spChg>
        <pc:spChg chg="mod">
          <ac:chgData name="Maanasa Dharini" userId="cc476e982319ba06" providerId="LiveId" clId="{E069116C-C373-4692-BCD6-03C89B772B5A}" dt="2022-12-28T01:46:26.815" v="7647" actId="20577"/>
          <ac:spMkLst>
            <pc:docMk/>
            <pc:sldMk cId="3305511913" sldId="473"/>
            <ac:spMk id="17" creationId="{DBCFB511-A5DB-DA4D-064E-1B39BF753997}"/>
          </ac:spMkLst>
        </pc:spChg>
        <pc:picChg chg="del mod">
          <ac:chgData name="Maanasa Dharini" userId="cc476e982319ba06" providerId="LiveId" clId="{E069116C-C373-4692-BCD6-03C89B772B5A}" dt="2023-02-06T22:28:17.777" v="8064" actId="478"/>
          <ac:picMkLst>
            <pc:docMk/>
            <pc:sldMk cId="3305511913" sldId="473"/>
            <ac:picMk id="3" creationId="{BB386CA7-0F7D-D91D-EDD1-3BB8F1DFD759}"/>
          </ac:picMkLst>
        </pc:picChg>
        <pc:picChg chg="add mod ord">
          <ac:chgData name="Maanasa Dharini" userId="cc476e982319ba06" providerId="LiveId" clId="{E069116C-C373-4692-BCD6-03C89B772B5A}" dt="2023-02-06T22:28:30.400" v="8066" actId="1076"/>
          <ac:picMkLst>
            <pc:docMk/>
            <pc:sldMk cId="3305511913" sldId="473"/>
            <ac:picMk id="4" creationId="{7BF30808-F571-645A-5C5B-018D32EE5CBC}"/>
          </ac:picMkLst>
        </pc:picChg>
      </pc:sldChg>
      <pc:sldChg chg="modSp add del mod">
        <pc:chgData name="Maanasa Dharini" userId="cc476e982319ba06" providerId="LiveId" clId="{E069116C-C373-4692-BCD6-03C89B772B5A}" dt="2022-12-28T01:46:52.045" v="7652" actId="47"/>
        <pc:sldMkLst>
          <pc:docMk/>
          <pc:sldMk cId="1671907951" sldId="474"/>
        </pc:sldMkLst>
        <pc:spChg chg="mod">
          <ac:chgData name="Maanasa Dharini" userId="cc476e982319ba06" providerId="LiveId" clId="{E069116C-C373-4692-BCD6-03C89B772B5A}" dt="2022-12-28T01:46:48.593" v="7651" actId="6549"/>
          <ac:spMkLst>
            <pc:docMk/>
            <pc:sldMk cId="1671907951" sldId="474"/>
            <ac:spMk id="17" creationId="{DBCFB511-A5DB-DA4D-064E-1B39BF753997}"/>
          </ac:spMkLst>
        </pc:spChg>
      </pc:sldChg>
      <pc:sldChg chg="addSp delSp modSp add mod">
        <pc:chgData name="Maanasa Dharini" userId="cc476e982319ba06" providerId="LiveId" clId="{E069116C-C373-4692-BCD6-03C89B772B5A}" dt="2023-02-07T01:30:23.511" v="8263" actId="1076"/>
        <pc:sldMkLst>
          <pc:docMk/>
          <pc:sldMk cId="4074560950" sldId="474"/>
        </pc:sldMkLst>
        <pc:spChg chg="add del mod">
          <ac:chgData name="Maanasa Dharini" userId="cc476e982319ba06" providerId="LiveId" clId="{E069116C-C373-4692-BCD6-03C89B772B5A}" dt="2023-02-06T22:03:12.209" v="8029" actId="478"/>
          <ac:spMkLst>
            <pc:docMk/>
            <pc:sldMk cId="4074560950" sldId="474"/>
            <ac:spMk id="2" creationId="{41EC21A7-5ECF-C315-CD5D-EF66DADF0C27}"/>
          </ac:spMkLst>
        </pc:spChg>
        <pc:spChg chg="mod">
          <ac:chgData name="Maanasa Dharini" userId="cc476e982319ba06" providerId="LiveId" clId="{E069116C-C373-4692-BCD6-03C89B772B5A}" dt="2023-02-07T01:30:16.297" v="8261" actId="1076"/>
          <ac:spMkLst>
            <pc:docMk/>
            <pc:sldMk cId="4074560950" sldId="474"/>
            <ac:spMk id="13" creationId="{F7B7E5B3-F6B1-4A5C-A942-9728FEC5764C}"/>
          </ac:spMkLst>
        </pc:spChg>
        <pc:spChg chg="mod">
          <ac:chgData name="Maanasa Dharini" userId="cc476e982319ba06" providerId="LiveId" clId="{E069116C-C373-4692-BCD6-03C89B772B5A}" dt="2023-02-07T01:30:23.511" v="8263" actId="1076"/>
          <ac:spMkLst>
            <pc:docMk/>
            <pc:sldMk cId="4074560950" sldId="474"/>
            <ac:spMk id="15" creationId="{C1284CED-A6F4-79CB-71A5-EE9A654ECD49}"/>
          </ac:spMkLst>
        </pc:spChg>
        <pc:picChg chg="mod ord modCrop">
          <ac:chgData name="Maanasa Dharini" userId="cc476e982319ba06" providerId="LiveId" clId="{E069116C-C373-4692-BCD6-03C89B772B5A}" dt="2023-02-07T01:30:19.463" v="8262" actId="1076"/>
          <ac:picMkLst>
            <pc:docMk/>
            <pc:sldMk cId="4074560950" sldId="474"/>
            <ac:picMk id="3" creationId="{00000000-0000-0000-0000-000000000000}"/>
          </ac:picMkLst>
        </pc:picChg>
      </pc:sldChg>
      <pc:sldChg chg="add del">
        <pc:chgData name="Maanasa Dharini" userId="cc476e982319ba06" providerId="LiveId" clId="{E069116C-C373-4692-BCD6-03C89B772B5A}" dt="2023-02-06T18:16:11.248" v="7735" actId="47"/>
        <pc:sldMkLst>
          <pc:docMk/>
          <pc:sldMk cId="165334072" sldId="475"/>
        </pc:sldMkLst>
      </pc:sldChg>
      <pc:sldChg chg="addSp modSp add del mod setBg">
        <pc:chgData name="Maanasa Dharini" userId="cc476e982319ba06" providerId="LiveId" clId="{E069116C-C373-4692-BCD6-03C89B772B5A}" dt="2023-02-07T01:53:30.800" v="8685" actId="47"/>
        <pc:sldMkLst>
          <pc:docMk/>
          <pc:sldMk cId="1968348398" sldId="475"/>
        </pc:sldMkLst>
        <pc:spChg chg="mod">
          <ac:chgData name="Maanasa Dharini" userId="cc476e982319ba06" providerId="LiveId" clId="{E069116C-C373-4692-BCD6-03C89B772B5A}" dt="2023-02-07T01:47:57.155" v="8642" actId="1076"/>
          <ac:spMkLst>
            <pc:docMk/>
            <pc:sldMk cId="1968348398" sldId="475"/>
            <ac:spMk id="2" creationId="{00000000-0000-0000-0000-000000000000}"/>
          </ac:spMkLst>
        </pc:spChg>
        <pc:spChg chg="add mod">
          <ac:chgData name="Maanasa Dharini" userId="cc476e982319ba06" providerId="LiveId" clId="{E069116C-C373-4692-BCD6-03C89B772B5A}" dt="2023-02-07T01:47:19.913" v="8635" actId="14100"/>
          <ac:spMkLst>
            <pc:docMk/>
            <pc:sldMk cId="1968348398" sldId="475"/>
            <ac:spMk id="3" creationId="{4B008087-29B2-F51F-F55A-04ED118E86B9}"/>
          </ac:spMkLst>
        </pc:spChg>
        <pc:graphicFrameChg chg="mod modGraphic">
          <ac:chgData name="Maanasa Dharini" userId="cc476e982319ba06" providerId="LiveId" clId="{E069116C-C373-4692-BCD6-03C89B772B5A}" dt="2023-02-07T01:47:24.736" v="8636" actId="1076"/>
          <ac:graphicFrameMkLst>
            <pc:docMk/>
            <pc:sldMk cId="1968348398" sldId="475"/>
            <ac:graphicFrameMk id="4" creationId="{4F00208A-5771-7CEB-BED9-49C4BBF245AE}"/>
          </ac:graphicFrameMkLst>
        </pc:graphicFrameChg>
      </pc:sldChg>
      <pc:sldChg chg="modSp add mod setBg">
        <pc:chgData name="Maanasa Dharini" userId="cc476e982319ba06" providerId="LiveId" clId="{E069116C-C373-4692-BCD6-03C89B772B5A}" dt="2023-02-07T05:02:19.845" v="10664" actId="20577"/>
        <pc:sldMkLst>
          <pc:docMk/>
          <pc:sldMk cId="4030326670" sldId="476"/>
        </pc:sldMkLst>
        <pc:graphicFrameChg chg="mod modGraphic">
          <ac:chgData name="Maanasa Dharini" userId="cc476e982319ba06" providerId="LiveId" clId="{E069116C-C373-4692-BCD6-03C89B772B5A}" dt="2023-02-07T05:02:19.845" v="10664" actId="20577"/>
          <ac:graphicFrameMkLst>
            <pc:docMk/>
            <pc:sldMk cId="4030326670" sldId="476"/>
            <ac:graphicFrameMk id="16" creationId="{21D02E2F-ABEC-9370-2EE2-C1B1A6904D9F}"/>
          </ac:graphicFrameMkLst>
        </pc:graphicFrameChg>
      </pc:sldChg>
      <pc:sldChg chg="add ord">
        <pc:chgData name="Maanasa Dharini" userId="cc476e982319ba06" providerId="LiveId" clId="{E069116C-C373-4692-BCD6-03C89B772B5A}" dt="2023-02-07T22:00:06.602" v="13155"/>
        <pc:sldMkLst>
          <pc:docMk/>
          <pc:sldMk cId="3026474840" sldId="477"/>
        </pc:sldMkLst>
      </pc:sldChg>
      <pc:sldChg chg="modSp add mod">
        <pc:chgData name="Maanasa Dharini" userId="cc476e982319ba06" providerId="LiveId" clId="{E069116C-C373-4692-BCD6-03C89B772B5A}" dt="2023-02-07T01:31:13.852" v="8294" actId="1076"/>
        <pc:sldMkLst>
          <pc:docMk/>
          <pc:sldMk cId="84111916" sldId="478"/>
        </pc:sldMkLst>
        <pc:spChg chg="mod">
          <ac:chgData name="Maanasa Dharini" userId="cc476e982319ba06" providerId="LiveId" clId="{E069116C-C373-4692-BCD6-03C89B772B5A}" dt="2023-02-07T01:30:49.801" v="8265" actId="1076"/>
          <ac:spMkLst>
            <pc:docMk/>
            <pc:sldMk cId="84111916" sldId="478"/>
            <ac:spMk id="13" creationId="{F7B7E5B3-F6B1-4A5C-A942-9728FEC5764C}"/>
          </ac:spMkLst>
        </pc:spChg>
        <pc:spChg chg="mod">
          <ac:chgData name="Maanasa Dharini" userId="cc476e982319ba06" providerId="LiveId" clId="{E069116C-C373-4692-BCD6-03C89B772B5A}" dt="2023-02-07T01:31:13.852" v="8294" actId="1076"/>
          <ac:spMkLst>
            <pc:docMk/>
            <pc:sldMk cId="84111916" sldId="478"/>
            <ac:spMk id="15" creationId="{C1284CED-A6F4-79CB-71A5-EE9A654ECD49}"/>
          </ac:spMkLst>
        </pc:spChg>
        <pc:picChg chg="mod ord modCrop">
          <ac:chgData name="Maanasa Dharini" userId="cc476e982319ba06" providerId="LiveId" clId="{E069116C-C373-4692-BCD6-03C89B772B5A}" dt="2023-02-07T01:30:39.021" v="8264" actId="1076"/>
          <ac:picMkLst>
            <pc:docMk/>
            <pc:sldMk cId="84111916" sldId="478"/>
            <ac:picMk id="2" creationId="{00000000-0000-0000-0000-000000000000}"/>
          </ac:picMkLst>
        </pc:picChg>
      </pc:sldChg>
      <pc:sldChg chg="addSp modSp add mod ord setBg">
        <pc:chgData name="Maanasa Dharini" userId="cc476e982319ba06" providerId="LiveId" clId="{E069116C-C373-4692-BCD6-03C89B772B5A}" dt="2023-02-07T17:59:52.615" v="11853" actId="14100"/>
        <pc:sldMkLst>
          <pc:docMk/>
          <pc:sldMk cId="2136002850" sldId="479"/>
        </pc:sldMkLst>
        <pc:spChg chg="mod">
          <ac:chgData name="Maanasa Dharini" userId="cc476e982319ba06" providerId="LiveId" clId="{E069116C-C373-4692-BCD6-03C89B772B5A}" dt="2023-02-07T17:59:52.615" v="11853" actId="14100"/>
          <ac:spMkLst>
            <pc:docMk/>
            <pc:sldMk cId="2136002850" sldId="479"/>
            <ac:spMk id="2" creationId="{00000000-0000-0000-0000-000000000000}"/>
          </ac:spMkLst>
        </pc:spChg>
        <pc:spChg chg="add mod">
          <ac:chgData name="Maanasa Dharini" userId="cc476e982319ba06" providerId="LiveId" clId="{E069116C-C373-4692-BCD6-03C89B772B5A}" dt="2023-02-07T03:23:59.515" v="8849" actId="1076"/>
          <ac:spMkLst>
            <pc:docMk/>
            <pc:sldMk cId="2136002850" sldId="479"/>
            <ac:spMk id="3" creationId="{D149C445-AF9C-932E-26B7-733C7D757F6C}"/>
          </ac:spMkLst>
        </pc:spChg>
        <pc:graphicFrameChg chg="mod modGraphic">
          <ac:chgData name="Maanasa Dharini" userId="cc476e982319ba06" providerId="LiveId" clId="{E069116C-C373-4692-BCD6-03C89B772B5A}" dt="2023-02-07T05:06:59.273" v="10666" actId="113"/>
          <ac:graphicFrameMkLst>
            <pc:docMk/>
            <pc:sldMk cId="2136002850" sldId="479"/>
            <ac:graphicFrameMk id="4" creationId="{4F00208A-5771-7CEB-BED9-49C4BBF245AE}"/>
          </ac:graphicFrameMkLst>
        </pc:graphicFrameChg>
      </pc:sldChg>
      <pc:sldChg chg="add del setBg">
        <pc:chgData name="Maanasa Dharini" userId="cc476e982319ba06" providerId="LiveId" clId="{E069116C-C373-4692-BCD6-03C89B772B5A}" dt="2023-02-06T18:19:41.421" v="7739" actId="47"/>
        <pc:sldMkLst>
          <pc:docMk/>
          <pc:sldMk cId="3047111006" sldId="480"/>
        </pc:sldMkLst>
      </pc:sldChg>
      <pc:sldChg chg="add del setBg">
        <pc:chgData name="Maanasa Dharini" userId="cc476e982319ba06" providerId="LiveId" clId="{E069116C-C373-4692-BCD6-03C89B772B5A}" dt="2023-02-06T18:35:17.636" v="7784" actId="47"/>
        <pc:sldMkLst>
          <pc:docMk/>
          <pc:sldMk cId="3941624005" sldId="480"/>
        </pc:sldMkLst>
      </pc:sldChg>
      <pc:sldChg chg="addSp modSp add mod setBg">
        <pc:chgData name="Maanasa Dharini" userId="cc476e982319ba06" providerId="LiveId" clId="{E069116C-C373-4692-BCD6-03C89B772B5A}" dt="2023-02-06T18:35:05.958" v="7783" actId="20577"/>
        <pc:sldMkLst>
          <pc:docMk/>
          <pc:sldMk cId="3423863032" sldId="481"/>
        </pc:sldMkLst>
        <pc:spChg chg="add mod">
          <ac:chgData name="Maanasa Dharini" userId="cc476e982319ba06" providerId="LiveId" clId="{E069116C-C373-4692-BCD6-03C89B772B5A}" dt="2023-02-06T18:34:12.539" v="7771" actId="14100"/>
          <ac:spMkLst>
            <pc:docMk/>
            <pc:sldMk cId="3423863032" sldId="481"/>
            <ac:spMk id="2" creationId="{001F6D9F-891C-E405-5F1A-FAF297B26C0A}"/>
          </ac:spMkLst>
        </pc:spChg>
        <pc:spChg chg="mod">
          <ac:chgData name="Maanasa Dharini" userId="cc476e982319ba06" providerId="LiveId" clId="{E069116C-C373-4692-BCD6-03C89B772B5A}" dt="2023-02-06T18:25:21.159" v="7749" actId="207"/>
          <ac:spMkLst>
            <pc:docMk/>
            <pc:sldMk cId="3423863032" sldId="481"/>
            <ac:spMk id="6" creationId="{101E57C7-F03D-E1F2-ADEC-1B8CBE9B11E0}"/>
          </ac:spMkLst>
        </pc:spChg>
        <pc:graphicFrameChg chg="modGraphic">
          <ac:chgData name="Maanasa Dharini" userId="cc476e982319ba06" providerId="LiveId" clId="{E069116C-C373-4692-BCD6-03C89B772B5A}" dt="2023-02-06T18:35:05.958" v="7783" actId="20577"/>
          <ac:graphicFrameMkLst>
            <pc:docMk/>
            <pc:sldMk cId="3423863032" sldId="481"/>
            <ac:graphicFrameMk id="4" creationId="{E6813BCD-0695-3858-51C2-403F83E99CC3}"/>
          </ac:graphicFrameMkLst>
        </pc:graphicFrameChg>
      </pc:sldChg>
      <pc:sldChg chg="addSp delSp modSp add mod">
        <pc:chgData name="Maanasa Dharini" userId="cc476e982319ba06" providerId="LiveId" clId="{E069116C-C373-4692-BCD6-03C89B772B5A}" dt="2023-02-07T21:52:28.081" v="13143" actId="1076"/>
        <pc:sldMkLst>
          <pc:docMk/>
          <pc:sldMk cId="2432953768" sldId="482"/>
        </pc:sldMkLst>
        <pc:spChg chg="add del">
          <ac:chgData name="Maanasa Dharini" userId="cc476e982319ba06" providerId="LiveId" clId="{E069116C-C373-4692-BCD6-03C89B772B5A}" dt="2023-02-07T01:52:38.210" v="8681" actId="11529"/>
          <ac:spMkLst>
            <pc:docMk/>
            <pc:sldMk cId="2432953768" sldId="482"/>
            <ac:spMk id="3" creationId="{FACFBBC1-2E10-BD89-AB86-CD2E9927367A}"/>
          </ac:spMkLst>
        </pc:spChg>
        <pc:spChg chg="add mod">
          <ac:chgData name="Maanasa Dharini" userId="cc476e982319ba06" providerId="LiveId" clId="{E069116C-C373-4692-BCD6-03C89B772B5A}" dt="2023-02-07T21:52:22.423" v="13142" actId="1076"/>
          <ac:spMkLst>
            <pc:docMk/>
            <pc:sldMk cId="2432953768" sldId="482"/>
            <ac:spMk id="4" creationId="{F84BBFD2-FFE0-E551-14AC-A4AB32BE332C}"/>
          </ac:spMkLst>
        </pc:spChg>
        <pc:spChg chg="mod">
          <ac:chgData name="Maanasa Dharini" userId="cc476e982319ba06" providerId="LiveId" clId="{E069116C-C373-4692-BCD6-03C89B772B5A}" dt="2023-02-07T01:52:10.116" v="8676" actId="2085"/>
          <ac:spMkLst>
            <pc:docMk/>
            <pc:sldMk cId="2432953768" sldId="482"/>
            <ac:spMk id="10" creationId="{AF13517A-C15B-C105-C457-09B02A228278}"/>
          </ac:spMkLst>
        </pc:spChg>
        <pc:graphicFrameChg chg="add mod modGraphic">
          <ac:chgData name="Maanasa Dharini" userId="cc476e982319ba06" providerId="LiveId" clId="{E069116C-C373-4692-BCD6-03C89B772B5A}" dt="2023-02-07T21:52:28.081" v="13143" actId="1076"/>
          <ac:graphicFrameMkLst>
            <pc:docMk/>
            <pc:sldMk cId="2432953768" sldId="482"/>
            <ac:graphicFrameMk id="2" creationId="{18EC9526-A6A3-D73B-E699-EC402C6DFF27}"/>
          </ac:graphicFrameMkLst>
        </pc:graphicFrameChg>
        <pc:graphicFrameChg chg="add del">
          <ac:chgData name="Maanasa Dharini" userId="cc476e982319ba06" providerId="LiveId" clId="{E069116C-C373-4692-BCD6-03C89B772B5A}" dt="2023-02-07T01:49:17.602" v="8653" actId="478"/>
          <ac:graphicFrameMkLst>
            <pc:docMk/>
            <pc:sldMk cId="2432953768" sldId="482"/>
            <ac:graphicFrameMk id="9" creationId="{DA99D874-22F9-A36D-EA06-C321A5245E96}"/>
          </ac:graphicFrameMkLst>
        </pc:graphicFrameChg>
      </pc:sldChg>
      <pc:sldChg chg="addSp modSp add del mod">
        <pc:chgData name="Maanasa Dharini" userId="cc476e982319ba06" providerId="LiveId" clId="{E069116C-C373-4692-BCD6-03C89B772B5A}" dt="2023-02-07T19:45:43.478" v="12607" actId="47"/>
        <pc:sldMkLst>
          <pc:docMk/>
          <pc:sldMk cId="2221688954" sldId="483"/>
        </pc:sldMkLst>
        <pc:spChg chg="add mod">
          <ac:chgData name="Maanasa Dharini" userId="cc476e982319ba06" providerId="LiveId" clId="{E069116C-C373-4692-BCD6-03C89B772B5A}" dt="2023-02-07T19:32:29.764" v="12353" actId="14100"/>
          <ac:spMkLst>
            <pc:docMk/>
            <pc:sldMk cId="2221688954" sldId="483"/>
            <ac:spMk id="2" creationId="{E546286D-387E-B135-67CC-FBA8AD81900E}"/>
          </ac:spMkLst>
        </pc:spChg>
        <pc:spChg chg="add mod">
          <ac:chgData name="Maanasa Dharini" userId="cc476e982319ba06" providerId="LiveId" clId="{E069116C-C373-4692-BCD6-03C89B772B5A}" dt="2023-02-07T19:35:55.172" v="12417" actId="1076"/>
          <ac:spMkLst>
            <pc:docMk/>
            <pc:sldMk cId="2221688954" sldId="483"/>
            <ac:spMk id="3" creationId="{8DF9F514-8E8D-B2E3-967F-C7DA2E01684E}"/>
          </ac:spMkLst>
        </pc:spChg>
        <pc:spChg chg="add mod">
          <ac:chgData name="Maanasa Dharini" userId="cc476e982319ba06" providerId="LiveId" clId="{E069116C-C373-4692-BCD6-03C89B772B5A}" dt="2023-02-07T19:35:52.650" v="12416" actId="1076"/>
          <ac:spMkLst>
            <pc:docMk/>
            <pc:sldMk cId="2221688954" sldId="483"/>
            <ac:spMk id="5" creationId="{85C865D0-BE91-661B-5CD7-D4CB60B33B7A}"/>
          </ac:spMkLst>
        </pc:spChg>
        <pc:spChg chg="add mod">
          <ac:chgData name="Maanasa Dharini" userId="cc476e982319ba06" providerId="LiveId" clId="{E069116C-C373-4692-BCD6-03C89B772B5A}" dt="2023-02-07T19:35:44.030" v="12415" actId="113"/>
          <ac:spMkLst>
            <pc:docMk/>
            <pc:sldMk cId="2221688954" sldId="483"/>
            <ac:spMk id="6" creationId="{00476FE8-C00B-7845-024B-7F208EAE4BE3}"/>
          </ac:spMkLst>
        </pc:spChg>
      </pc:sldChg>
      <pc:sldChg chg="addSp delSp modSp add del mod setBg">
        <pc:chgData name="Maanasa Dharini" userId="cc476e982319ba06" providerId="LiveId" clId="{E069116C-C373-4692-BCD6-03C89B772B5A}" dt="2023-02-07T19:45:50.863" v="12610" actId="47"/>
        <pc:sldMkLst>
          <pc:docMk/>
          <pc:sldMk cId="193982142" sldId="484"/>
        </pc:sldMkLst>
        <pc:spChg chg="add mod">
          <ac:chgData name="Maanasa Dharini" userId="cc476e982319ba06" providerId="LiveId" clId="{E069116C-C373-4692-BCD6-03C89B772B5A}" dt="2023-02-07T19:37:11.689" v="12480" actId="14100"/>
          <ac:spMkLst>
            <pc:docMk/>
            <pc:sldMk cId="193982142" sldId="484"/>
            <ac:spMk id="2" creationId="{9035CDDB-3884-5680-3CD3-EA4F04E09DF6}"/>
          </ac:spMkLst>
        </pc:spChg>
        <pc:spChg chg="add mod ord">
          <ac:chgData name="Maanasa Dharini" userId="cc476e982319ba06" providerId="LiveId" clId="{E069116C-C373-4692-BCD6-03C89B772B5A}" dt="2023-02-07T19:39:05.661" v="12528" actId="1076"/>
          <ac:spMkLst>
            <pc:docMk/>
            <pc:sldMk cId="193982142" sldId="484"/>
            <ac:spMk id="3" creationId="{98A94845-A2F3-863B-70D2-64831309CF81}"/>
          </ac:spMkLst>
        </pc:spChg>
        <pc:spChg chg="add mod ord">
          <ac:chgData name="Maanasa Dharini" userId="cc476e982319ba06" providerId="LiveId" clId="{E069116C-C373-4692-BCD6-03C89B772B5A}" dt="2023-02-07T19:38:38.169" v="12521" actId="167"/>
          <ac:spMkLst>
            <pc:docMk/>
            <pc:sldMk cId="193982142" sldId="484"/>
            <ac:spMk id="5" creationId="{27C9FB53-8404-C9AC-817A-8B267CE627FC}"/>
          </ac:spMkLst>
        </pc:spChg>
        <pc:spChg chg="add mod">
          <ac:chgData name="Maanasa Dharini" userId="cc476e982319ba06" providerId="LiveId" clId="{E069116C-C373-4692-BCD6-03C89B772B5A}" dt="2023-02-07T19:39:36.734" v="12531" actId="2085"/>
          <ac:spMkLst>
            <pc:docMk/>
            <pc:sldMk cId="193982142" sldId="484"/>
            <ac:spMk id="6" creationId="{E139D8E7-2056-5101-0342-D9A381CDBC4A}"/>
          </ac:spMkLst>
        </pc:spChg>
        <pc:spChg chg="add del">
          <ac:chgData name="Maanasa Dharini" userId="cc476e982319ba06" providerId="LiveId" clId="{E069116C-C373-4692-BCD6-03C89B772B5A}" dt="2023-02-07T19:39:47.125" v="12533" actId="478"/>
          <ac:spMkLst>
            <pc:docMk/>
            <pc:sldMk cId="193982142" sldId="484"/>
            <ac:spMk id="7" creationId="{5AD97C3E-88D7-129A-BD1F-D37009C37A28}"/>
          </ac:spMkLst>
        </pc:spChg>
        <pc:spChg chg="add mod">
          <ac:chgData name="Maanasa Dharini" userId="cc476e982319ba06" providerId="LiveId" clId="{E069116C-C373-4692-BCD6-03C89B772B5A}" dt="2023-02-07T19:40:41.769" v="12565" actId="255"/>
          <ac:spMkLst>
            <pc:docMk/>
            <pc:sldMk cId="193982142" sldId="484"/>
            <ac:spMk id="8" creationId="{861FD62F-057D-B2C8-5F0C-D3F76054F14C}"/>
          </ac:spMkLst>
        </pc:spChg>
      </pc:sldChg>
      <pc:sldChg chg="modSp add del mod">
        <pc:chgData name="Maanasa Dharini" userId="cc476e982319ba06" providerId="LiveId" clId="{E069116C-C373-4692-BCD6-03C89B772B5A}" dt="2023-02-07T19:46:01.443" v="12611" actId="47"/>
        <pc:sldMkLst>
          <pc:docMk/>
          <pc:sldMk cId="1944534404" sldId="485"/>
        </pc:sldMkLst>
        <pc:picChg chg="mod">
          <ac:chgData name="Maanasa Dharini" userId="cc476e982319ba06" providerId="LiveId" clId="{E069116C-C373-4692-BCD6-03C89B772B5A}" dt="2023-02-07T19:20:42.951" v="12345" actId="1076"/>
          <ac:picMkLst>
            <pc:docMk/>
            <pc:sldMk cId="1944534404" sldId="485"/>
            <ac:picMk id="2" creationId="{00000000-0000-0000-0000-000000000000}"/>
          </ac:picMkLst>
        </pc:picChg>
      </pc:sldChg>
      <pc:sldChg chg="addSp delSp modSp add mod">
        <pc:chgData name="Maanasa Dharini" userId="cc476e982319ba06" providerId="LiveId" clId="{E069116C-C373-4692-BCD6-03C89B772B5A}" dt="2023-02-07T21:25:57.696" v="13053" actId="20577"/>
        <pc:sldMkLst>
          <pc:docMk/>
          <pc:sldMk cId="176290398" sldId="486"/>
        </pc:sldMkLst>
        <pc:spChg chg="add del mod">
          <ac:chgData name="Maanasa Dharini" userId="cc476e982319ba06" providerId="LiveId" clId="{E069116C-C373-4692-BCD6-03C89B772B5A}" dt="2023-02-07T17:10:02.809" v="10968" actId="478"/>
          <ac:spMkLst>
            <pc:docMk/>
            <pc:sldMk cId="176290398" sldId="486"/>
            <ac:spMk id="2" creationId="{FC30BB48-BD72-DE32-DB05-BC46AF772A5C}"/>
          </ac:spMkLst>
        </pc:spChg>
        <pc:spChg chg="mod">
          <ac:chgData name="Maanasa Dharini" userId="cc476e982319ba06" providerId="LiveId" clId="{E069116C-C373-4692-BCD6-03C89B772B5A}" dt="2023-02-07T17:31:49.662" v="11639" actId="1076"/>
          <ac:spMkLst>
            <pc:docMk/>
            <pc:sldMk cId="176290398" sldId="486"/>
            <ac:spMk id="3" creationId="{43F20131-2E66-4147-85FF-C0F1FCA97231}"/>
          </ac:spMkLst>
        </pc:spChg>
        <pc:spChg chg="add del">
          <ac:chgData name="Maanasa Dharini" userId="cc476e982319ba06" providerId="LiveId" clId="{E069116C-C373-4692-BCD6-03C89B772B5A}" dt="2023-02-07T17:29:56.899" v="11623" actId="11529"/>
          <ac:spMkLst>
            <pc:docMk/>
            <pc:sldMk cId="176290398" sldId="486"/>
            <ac:spMk id="9" creationId="{816A9855-8C70-A780-E197-4ADDB83200C3}"/>
          </ac:spMkLst>
        </pc:spChg>
        <pc:spChg chg="add del mod">
          <ac:chgData name="Maanasa Dharini" userId="cc476e982319ba06" providerId="LiveId" clId="{E069116C-C373-4692-BCD6-03C89B772B5A}" dt="2023-02-07T17:30:41.211" v="11631" actId="11529"/>
          <ac:spMkLst>
            <pc:docMk/>
            <pc:sldMk cId="176290398" sldId="486"/>
            <ac:spMk id="10" creationId="{CAB3EC20-0351-A5CC-7FE2-CF00E2961D38}"/>
          </ac:spMkLst>
        </pc:spChg>
        <pc:spChg chg="add del mod">
          <ac:chgData name="Maanasa Dharini" userId="cc476e982319ba06" providerId="LiveId" clId="{E069116C-C373-4692-BCD6-03C89B772B5A}" dt="2023-02-07T17:30:52.318" v="11634" actId="478"/>
          <ac:spMkLst>
            <pc:docMk/>
            <pc:sldMk cId="176290398" sldId="486"/>
            <ac:spMk id="11" creationId="{C96A048B-9EA4-D08E-B7BF-228D0DB582CB}"/>
          </ac:spMkLst>
        </pc:spChg>
        <pc:spChg chg="add mod">
          <ac:chgData name="Maanasa Dharini" userId="cc476e982319ba06" providerId="LiveId" clId="{E069116C-C373-4692-BCD6-03C89B772B5A}" dt="2023-02-07T17:31:44.124" v="11638" actId="1582"/>
          <ac:spMkLst>
            <pc:docMk/>
            <pc:sldMk cId="176290398" sldId="486"/>
            <ac:spMk id="12" creationId="{1E38FB40-8244-DEAB-5271-4276993C74C7}"/>
          </ac:spMkLst>
        </pc:spChg>
        <pc:spChg chg="del mod">
          <ac:chgData name="Maanasa Dharini" userId="cc476e982319ba06" providerId="LiveId" clId="{E069116C-C373-4692-BCD6-03C89B772B5A}" dt="2023-02-07T17:04:07.736" v="10823"/>
          <ac:spMkLst>
            <pc:docMk/>
            <pc:sldMk cId="176290398" sldId="486"/>
            <ac:spMk id="21" creationId="{B049F6C8-037B-ED06-2F29-E4A67E25EB95}"/>
          </ac:spMkLst>
        </pc:spChg>
        <pc:graphicFrameChg chg="add mod modGraphic">
          <ac:chgData name="Maanasa Dharini" userId="cc476e982319ba06" providerId="LiveId" clId="{E069116C-C373-4692-BCD6-03C89B772B5A}" dt="2023-02-07T21:25:57.696" v="13053" actId="20577"/>
          <ac:graphicFrameMkLst>
            <pc:docMk/>
            <pc:sldMk cId="176290398" sldId="486"/>
            <ac:graphicFrameMk id="8" creationId="{C766ED3B-22C9-7619-D522-4B4EDBFAE7FE}"/>
          </ac:graphicFrameMkLst>
        </pc:graphicFrameChg>
        <pc:cxnChg chg="add del mod">
          <ac:chgData name="Maanasa Dharini" userId="cc476e982319ba06" providerId="LiveId" clId="{E069116C-C373-4692-BCD6-03C89B772B5A}" dt="2023-02-07T17:10:46.415" v="10982" actId="1076"/>
          <ac:cxnSpMkLst>
            <pc:docMk/>
            <pc:sldMk cId="176290398" sldId="486"/>
            <ac:cxnSpMk id="4" creationId="{18DDB66C-0366-B75D-75C3-3D7E4CE856E7}"/>
          </ac:cxnSpMkLst>
        </pc:cxnChg>
        <pc:cxnChg chg="add del">
          <ac:chgData name="Maanasa Dharini" userId="cc476e982319ba06" providerId="LiveId" clId="{E069116C-C373-4692-BCD6-03C89B772B5A}" dt="2023-02-07T17:10:41.951" v="10981" actId="478"/>
          <ac:cxnSpMkLst>
            <pc:docMk/>
            <pc:sldMk cId="176290398" sldId="486"/>
            <ac:cxnSpMk id="6" creationId="{2726F2F4-3BE4-94C0-803E-80A1159A7AA6}"/>
          </ac:cxnSpMkLst>
        </pc:cxnChg>
      </pc:sldChg>
      <pc:sldChg chg="modSp add mod ord setBg">
        <pc:chgData name="Maanasa Dharini" userId="cc476e982319ba06" providerId="LiveId" clId="{E069116C-C373-4692-BCD6-03C89B772B5A}" dt="2023-02-07T21:02:32.698" v="12946"/>
        <pc:sldMkLst>
          <pc:docMk/>
          <pc:sldMk cId="1863008360" sldId="487"/>
        </pc:sldMkLst>
        <pc:graphicFrameChg chg="modGraphic">
          <ac:chgData name="Maanasa Dharini" userId="cc476e982319ba06" providerId="LiveId" clId="{E069116C-C373-4692-BCD6-03C89B772B5A}" dt="2023-02-07T18:02:36.386" v="11864" actId="14100"/>
          <ac:graphicFrameMkLst>
            <pc:docMk/>
            <pc:sldMk cId="1863008360" sldId="487"/>
            <ac:graphicFrameMk id="5" creationId="{114A5C14-4CC6-AFBA-8CE0-59FB3A069DA2}"/>
          </ac:graphicFrameMkLst>
        </pc:graphicFrameChg>
      </pc:sldChg>
      <pc:sldChg chg="addSp delSp modSp add mod ord setBg">
        <pc:chgData name="Maanasa Dharini" userId="cc476e982319ba06" providerId="LiveId" clId="{E069116C-C373-4692-BCD6-03C89B772B5A}" dt="2023-02-07T21:01:30.210" v="12940" actId="20578"/>
        <pc:sldMkLst>
          <pc:docMk/>
          <pc:sldMk cId="3911935544" sldId="488"/>
        </pc:sldMkLst>
        <pc:spChg chg="mod">
          <ac:chgData name="Maanasa Dharini" userId="cc476e982319ba06" providerId="LiveId" clId="{E069116C-C373-4692-BCD6-03C89B772B5A}" dt="2023-02-07T18:08:27.954" v="11914" actId="14100"/>
          <ac:spMkLst>
            <pc:docMk/>
            <pc:sldMk cId="3911935544" sldId="488"/>
            <ac:spMk id="2" creationId="{B6B34EB2-30FD-5A01-4455-1A02EAE2FDC2}"/>
          </ac:spMkLst>
        </pc:spChg>
        <pc:spChg chg="mod">
          <ac:chgData name="Maanasa Dharini" userId="cc476e982319ba06" providerId="LiveId" clId="{E069116C-C373-4692-BCD6-03C89B772B5A}" dt="2023-02-07T18:06:12.319" v="11896" actId="1076"/>
          <ac:spMkLst>
            <pc:docMk/>
            <pc:sldMk cId="3911935544" sldId="488"/>
            <ac:spMk id="6" creationId="{101E57C7-F03D-E1F2-ADEC-1B8CBE9B11E0}"/>
          </ac:spMkLst>
        </pc:spChg>
        <pc:graphicFrameChg chg="add mod modGraphic">
          <ac:chgData name="Maanasa Dharini" userId="cc476e982319ba06" providerId="LiveId" clId="{E069116C-C373-4692-BCD6-03C89B772B5A}" dt="2023-02-07T18:10:44.897" v="11927" actId="255"/>
          <ac:graphicFrameMkLst>
            <pc:docMk/>
            <pc:sldMk cId="3911935544" sldId="488"/>
            <ac:graphicFrameMk id="3" creationId="{337353C1-9FEA-00DC-C346-4235C67B87C2}"/>
          </ac:graphicFrameMkLst>
        </pc:graphicFrameChg>
        <pc:graphicFrameChg chg="del modGraphic">
          <ac:chgData name="Maanasa Dharini" userId="cc476e982319ba06" providerId="LiveId" clId="{E069116C-C373-4692-BCD6-03C89B772B5A}" dt="2023-02-07T18:04:09.016" v="11879" actId="478"/>
          <ac:graphicFrameMkLst>
            <pc:docMk/>
            <pc:sldMk cId="3911935544" sldId="488"/>
            <ac:graphicFrameMk id="4" creationId="{E6813BCD-0695-3858-51C2-403F83E99CC3}"/>
          </ac:graphicFrameMkLst>
        </pc:graphicFrameChg>
      </pc:sldChg>
      <pc:sldChg chg="addSp delSp modSp add mod setBg">
        <pc:chgData name="Maanasa Dharini" userId="cc476e982319ba06" providerId="LiveId" clId="{E069116C-C373-4692-BCD6-03C89B772B5A}" dt="2023-02-07T18:45:51.817" v="12144" actId="208"/>
        <pc:sldMkLst>
          <pc:docMk/>
          <pc:sldMk cId="3510665468" sldId="489"/>
        </pc:sldMkLst>
        <pc:spChg chg="del mod">
          <ac:chgData name="Maanasa Dharini" userId="cc476e982319ba06" providerId="LiveId" clId="{E069116C-C373-4692-BCD6-03C89B772B5A}" dt="2023-02-07T18:13:49.860" v="12007" actId="478"/>
          <ac:spMkLst>
            <pc:docMk/>
            <pc:sldMk cId="3510665468" sldId="489"/>
            <ac:spMk id="2" creationId="{8754F228-A493-96F7-9394-DC7B83BB21E3}"/>
          </ac:spMkLst>
        </pc:spChg>
        <pc:spChg chg="mod">
          <ac:chgData name="Maanasa Dharini" userId="cc476e982319ba06" providerId="LiveId" clId="{E069116C-C373-4692-BCD6-03C89B772B5A}" dt="2023-02-07T18:14:09.395" v="12012" actId="14100"/>
          <ac:spMkLst>
            <pc:docMk/>
            <pc:sldMk cId="3510665468" sldId="489"/>
            <ac:spMk id="4" creationId="{CDF04CA3-C239-5FF1-669B-189679AD729C}"/>
          </ac:spMkLst>
        </pc:spChg>
        <pc:spChg chg="mod">
          <ac:chgData name="Maanasa Dharini" userId="cc476e982319ba06" providerId="LiveId" clId="{E069116C-C373-4692-BCD6-03C89B772B5A}" dt="2023-02-07T18:44:53.271" v="12125" actId="1076"/>
          <ac:spMkLst>
            <pc:docMk/>
            <pc:sldMk cId="3510665468" sldId="489"/>
            <ac:spMk id="5" creationId="{230837CF-8D22-E947-2239-690EA07E0DAD}"/>
          </ac:spMkLst>
        </pc:spChg>
        <pc:spChg chg="add mod">
          <ac:chgData name="Maanasa Dharini" userId="cc476e982319ba06" providerId="LiveId" clId="{E069116C-C373-4692-BCD6-03C89B772B5A}" dt="2023-02-07T18:43:49.438" v="12119" actId="255"/>
          <ac:spMkLst>
            <pc:docMk/>
            <pc:sldMk cId="3510665468" sldId="489"/>
            <ac:spMk id="12" creationId="{C6F3EB36-6CE7-B42D-40AC-B9054AC45C6C}"/>
          </ac:spMkLst>
        </pc:spChg>
        <pc:spChg chg="add mod">
          <ac:chgData name="Maanasa Dharini" userId="cc476e982319ba06" providerId="LiveId" clId="{E069116C-C373-4692-BCD6-03C89B772B5A}" dt="2023-02-07T18:45:33.285" v="12143" actId="1076"/>
          <ac:spMkLst>
            <pc:docMk/>
            <pc:sldMk cId="3510665468" sldId="489"/>
            <ac:spMk id="13" creationId="{AD9B4769-963C-8AC3-F6B6-B8676F8E7CC1}"/>
          </ac:spMkLst>
        </pc:spChg>
        <pc:graphicFrameChg chg="add del mod">
          <ac:chgData name="Maanasa Dharini" userId="cc476e982319ba06" providerId="LiveId" clId="{E069116C-C373-4692-BCD6-03C89B772B5A}" dt="2023-02-07T18:23:48.529" v="12020" actId="1957"/>
          <ac:graphicFrameMkLst>
            <pc:docMk/>
            <pc:sldMk cId="3510665468" sldId="489"/>
            <ac:graphicFrameMk id="8" creationId="{8FEB33EC-F247-A0EE-EA0F-5EB90D476ABF}"/>
          </ac:graphicFrameMkLst>
        </pc:graphicFrameChg>
        <pc:graphicFrameChg chg="add mod">
          <ac:chgData name="Maanasa Dharini" userId="cc476e982319ba06" providerId="LiveId" clId="{E069116C-C373-4692-BCD6-03C89B772B5A}" dt="2023-02-07T18:45:51.817" v="12144" actId="208"/>
          <ac:graphicFrameMkLst>
            <pc:docMk/>
            <pc:sldMk cId="3510665468" sldId="489"/>
            <ac:graphicFrameMk id="11" creationId="{E1F33FDC-1CC6-7D95-1B62-0423A7205878}"/>
          </ac:graphicFrameMkLst>
        </pc:graphicFrameChg>
        <pc:picChg chg="del">
          <ac:chgData name="Maanasa Dharini" userId="cc476e982319ba06" providerId="LiveId" clId="{E069116C-C373-4692-BCD6-03C89B772B5A}" dt="2023-02-07T18:13:45.766" v="12005" actId="478"/>
          <ac:picMkLst>
            <pc:docMk/>
            <pc:sldMk cId="3510665468" sldId="489"/>
            <ac:picMk id="3" creationId="{43D68119-9724-468A-73BD-C493740611E6}"/>
          </ac:picMkLst>
        </pc:picChg>
      </pc:sldChg>
      <pc:sldChg chg="addSp delSp modSp add mod setBg">
        <pc:chgData name="Maanasa Dharini" userId="cc476e982319ba06" providerId="LiveId" clId="{E069116C-C373-4692-BCD6-03C89B772B5A}" dt="2023-02-07T19:55:15.674" v="12644" actId="14100"/>
        <pc:sldMkLst>
          <pc:docMk/>
          <pc:sldMk cId="3513896065" sldId="490"/>
        </pc:sldMkLst>
        <pc:spChg chg="del mod">
          <ac:chgData name="Maanasa Dharini" userId="cc476e982319ba06" providerId="LiveId" clId="{E069116C-C373-4692-BCD6-03C89B772B5A}" dt="2023-02-07T18:46:28.547" v="12149" actId="478"/>
          <ac:spMkLst>
            <pc:docMk/>
            <pc:sldMk cId="3513896065" sldId="490"/>
            <ac:spMk id="2" creationId="{8754F228-A493-96F7-9394-DC7B83BB21E3}"/>
          </ac:spMkLst>
        </pc:spChg>
        <pc:spChg chg="mod">
          <ac:chgData name="Maanasa Dharini" userId="cc476e982319ba06" providerId="LiveId" clId="{E069116C-C373-4692-BCD6-03C89B772B5A}" dt="2023-02-07T18:59:36.442" v="12320" actId="1076"/>
          <ac:spMkLst>
            <pc:docMk/>
            <pc:sldMk cId="3513896065" sldId="490"/>
            <ac:spMk id="4" creationId="{CDF04CA3-C239-5FF1-669B-189679AD729C}"/>
          </ac:spMkLst>
        </pc:spChg>
        <pc:spChg chg="mod">
          <ac:chgData name="Maanasa Dharini" userId="cc476e982319ba06" providerId="LiveId" clId="{E069116C-C373-4692-BCD6-03C89B772B5A}" dt="2023-02-07T19:55:15.674" v="12644" actId="14100"/>
          <ac:spMkLst>
            <pc:docMk/>
            <pc:sldMk cId="3513896065" sldId="490"/>
            <ac:spMk id="5" creationId="{230837CF-8D22-E947-2239-690EA07E0DAD}"/>
          </ac:spMkLst>
        </pc:spChg>
        <pc:spChg chg="add mod">
          <ac:chgData name="Maanasa Dharini" userId="cc476e982319ba06" providerId="LiveId" clId="{E069116C-C373-4692-BCD6-03C89B772B5A}" dt="2023-02-07T19:53:01.411" v="12631" actId="1076"/>
          <ac:spMkLst>
            <pc:docMk/>
            <pc:sldMk cId="3513896065" sldId="490"/>
            <ac:spMk id="12" creationId="{72DA6102-9677-0265-BAD2-AC7716CE3851}"/>
          </ac:spMkLst>
        </pc:spChg>
        <pc:spChg chg="add del mod">
          <ac:chgData name="Maanasa Dharini" userId="cc476e982319ba06" providerId="LiveId" clId="{E069116C-C373-4692-BCD6-03C89B772B5A}" dt="2023-02-07T19:02:40.276" v="12342"/>
          <ac:spMkLst>
            <pc:docMk/>
            <pc:sldMk cId="3513896065" sldId="490"/>
            <ac:spMk id="13" creationId="{0A93ECFE-8163-32C0-21FD-615D3EB2E91F}"/>
          </ac:spMkLst>
        </pc:spChg>
        <pc:graphicFrameChg chg="add del mod">
          <ac:chgData name="Maanasa Dharini" userId="cc476e982319ba06" providerId="LiveId" clId="{E069116C-C373-4692-BCD6-03C89B772B5A}" dt="2023-02-07T18:50:59.584" v="12257" actId="478"/>
          <ac:graphicFrameMkLst>
            <pc:docMk/>
            <pc:sldMk cId="3513896065" sldId="490"/>
            <ac:graphicFrameMk id="8" creationId="{165DB0AA-B44E-0C81-EF31-13E46E0376B4}"/>
          </ac:graphicFrameMkLst>
        </pc:graphicFrameChg>
        <pc:graphicFrameChg chg="add mod">
          <ac:chgData name="Maanasa Dharini" userId="cc476e982319ba06" providerId="LiveId" clId="{E069116C-C373-4692-BCD6-03C89B772B5A}" dt="2023-02-07T19:55:07.272" v="12643" actId="14100"/>
          <ac:graphicFrameMkLst>
            <pc:docMk/>
            <pc:sldMk cId="3513896065" sldId="490"/>
            <ac:graphicFrameMk id="11" creationId="{C5F9574E-5628-BFD1-5966-F3AA4BEF2720}"/>
          </ac:graphicFrameMkLst>
        </pc:graphicFrameChg>
        <pc:picChg chg="del">
          <ac:chgData name="Maanasa Dharini" userId="cc476e982319ba06" providerId="LiveId" clId="{E069116C-C373-4692-BCD6-03C89B772B5A}" dt="2023-02-07T18:46:23.064" v="12147" actId="478"/>
          <ac:picMkLst>
            <pc:docMk/>
            <pc:sldMk cId="3513896065" sldId="490"/>
            <ac:picMk id="3" creationId="{43D68119-9724-468A-73BD-C493740611E6}"/>
          </ac:picMkLst>
        </pc:picChg>
      </pc:sldChg>
      <pc:sldChg chg="addSp delSp modSp add mod setBg">
        <pc:chgData name="Maanasa Dharini" userId="cc476e982319ba06" providerId="LiveId" clId="{E069116C-C373-4692-BCD6-03C89B772B5A}" dt="2023-02-07T21:25:03.233" v="13051" actId="1076"/>
        <pc:sldMkLst>
          <pc:docMk/>
          <pc:sldMk cId="1299326326" sldId="491"/>
        </pc:sldMkLst>
        <pc:spChg chg="mod">
          <ac:chgData name="Maanasa Dharini" userId="cc476e982319ba06" providerId="LiveId" clId="{E069116C-C373-4692-BCD6-03C89B772B5A}" dt="2023-02-07T19:58:11.104" v="12718" actId="1076"/>
          <ac:spMkLst>
            <pc:docMk/>
            <pc:sldMk cId="1299326326" sldId="491"/>
            <ac:spMk id="4" creationId="{CDF04CA3-C239-5FF1-669B-189679AD729C}"/>
          </ac:spMkLst>
        </pc:spChg>
        <pc:spChg chg="mod">
          <ac:chgData name="Maanasa Dharini" userId="cc476e982319ba06" providerId="LiveId" clId="{E069116C-C373-4692-BCD6-03C89B772B5A}" dt="2023-02-07T20:30:25.097" v="12810" actId="14100"/>
          <ac:spMkLst>
            <pc:docMk/>
            <pc:sldMk cId="1299326326" sldId="491"/>
            <ac:spMk id="5" creationId="{230837CF-8D22-E947-2239-690EA07E0DAD}"/>
          </ac:spMkLst>
        </pc:spChg>
        <pc:spChg chg="add mod">
          <ac:chgData name="Maanasa Dharini" userId="cc476e982319ba06" providerId="LiveId" clId="{E069116C-C373-4692-BCD6-03C89B772B5A}" dt="2023-02-07T21:25:03.233" v="13051" actId="1076"/>
          <ac:spMkLst>
            <pc:docMk/>
            <pc:sldMk cId="1299326326" sldId="491"/>
            <ac:spMk id="10" creationId="{135941F6-A85A-E26B-76AC-63068EFA4659}"/>
          </ac:spMkLst>
        </pc:spChg>
        <pc:spChg chg="del">
          <ac:chgData name="Maanasa Dharini" userId="cc476e982319ba06" providerId="LiveId" clId="{E069116C-C373-4692-BCD6-03C89B772B5A}" dt="2023-02-07T19:46:31.431" v="12613" actId="478"/>
          <ac:spMkLst>
            <pc:docMk/>
            <pc:sldMk cId="1299326326" sldId="491"/>
            <ac:spMk id="12" creationId="{72DA6102-9677-0265-BAD2-AC7716CE3851}"/>
          </ac:spMkLst>
        </pc:spChg>
        <pc:graphicFrameChg chg="add del">
          <ac:chgData name="Maanasa Dharini" userId="cc476e982319ba06" providerId="LiveId" clId="{E069116C-C373-4692-BCD6-03C89B772B5A}" dt="2023-02-07T20:12:17.653" v="12720" actId="478"/>
          <ac:graphicFrameMkLst>
            <pc:docMk/>
            <pc:sldMk cId="1299326326" sldId="491"/>
            <ac:graphicFrameMk id="6" creationId="{87A4D4E3-73F1-C187-DC70-D25FC4E8406C}"/>
          </ac:graphicFrameMkLst>
        </pc:graphicFrameChg>
        <pc:graphicFrameChg chg="add mod">
          <ac:chgData name="Maanasa Dharini" userId="cc476e982319ba06" providerId="LiveId" clId="{E069116C-C373-4692-BCD6-03C89B772B5A}" dt="2023-02-07T20:57:52.734" v="12905"/>
          <ac:graphicFrameMkLst>
            <pc:docMk/>
            <pc:sldMk cId="1299326326" sldId="491"/>
            <ac:graphicFrameMk id="9" creationId="{031D5A1E-77AC-43BF-59E8-FEAC6B728D0A}"/>
          </ac:graphicFrameMkLst>
        </pc:graphicFrameChg>
        <pc:graphicFrameChg chg="del">
          <ac:chgData name="Maanasa Dharini" userId="cc476e982319ba06" providerId="LiveId" clId="{E069116C-C373-4692-BCD6-03C89B772B5A}" dt="2023-02-07T19:46:28.174" v="12612" actId="478"/>
          <ac:graphicFrameMkLst>
            <pc:docMk/>
            <pc:sldMk cId="1299326326" sldId="491"/>
            <ac:graphicFrameMk id="11" creationId="{C5F9574E-5628-BFD1-5966-F3AA4BEF2720}"/>
          </ac:graphicFrameMkLst>
        </pc:graphicFrameChg>
      </pc:sldChg>
      <pc:sldChg chg="add del setBg">
        <pc:chgData name="Maanasa Dharini" userId="cc476e982319ba06" providerId="LiveId" clId="{E069116C-C373-4692-BCD6-03C89B772B5A}" dt="2023-02-07T19:41:22.044" v="12572"/>
        <pc:sldMkLst>
          <pc:docMk/>
          <pc:sldMk cId="1001075603" sldId="492"/>
        </pc:sldMkLst>
      </pc:sldChg>
      <pc:sldChg chg="addSp delSp modSp add mod setBg">
        <pc:chgData name="Maanasa Dharini" userId="cc476e982319ba06" providerId="LiveId" clId="{E069116C-C373-4692-BCD6-03C89B772B5A}" dt="2023-02-07T20:57:10.814" v="12900"/>
        <pc:sldMkLst>
          <pc:docMk/>
          <pc:sldMk cId="3485016411" sldId="492"/>
        </pc:sldMkLst>
        <pc:spChg chg="mod">
          <ac:chgData name="Maanasa Dharini" userId="cc476e982319ba06" providerId="LiveId" clId="{E069116C-C373-4692-BCD6-03C89B772B5A}" dt="2023-02-07T20:32:09.955" v="12853" actId="1076"/>
          <ac:spMkLst>
            <pc:docMk/>
            <pc:sldMk cId="3485016411" sldId="492"/>
            <ac:spMk id="4" creationId="{CDF04CA3-C239-5FF1-669B-189679AD729C}"/>
          </ac:spMkLst>
        </pc:spChg>
        <pc:spChg chg="mod">
          <ac:chgData name="Maanasa Dharini" userId="cc476e982319ba06" providerId="LiveId" clId="{E069116C-C373-4692-BCD6-03C89B772B5A}" dt="2023-02-07T20:56:40.570" v="12895" actId="14100"/>
          <ac:spMkLst>
            <pc:docMk/>
            <pc:sldMk cId="3485016411" sldId="492"/>
            <ac:spMk id="5" creationId="{230837CF-8D22-E947-2239-690EA07E0DAD}"/>
          </ac:spMkLst>
        </pc:spChg>
        <pc:graphicFrameChg chg="add mod">
          <ac:chgData name="Maanasa Dharini" userId="cc476e982319ba06" providerId="LiveId" clId="{E069116C-C373-4692-BCD6-03C89B772B5A}" dt="2023-02-07T20:57:10.814" v="12900"/>
          <ac:graphicFrameMkLst>
            <pc:docMk/>
            <pc:sldMk cId="3485016411" sldId="492"/>
            <ac:graphicFrameMk id="8" creationId="{CC1BD5B2-9603-290B-F603-60DFB0C684D4}"/>
          </ac:graphicFrameMkLst>
        </pc:graphicFrameChg>
        <pc:graphicFrameChg chg="del">
          <ac:chgData name="Maanasa Dharini" userId="cc476e982319ba06" providerId="LiveId" clId="{E069116C-C373-4692-BCD6-03C89B772B5A}" dt="2023-02-07T20:31:24.222" v="12813" actId="478"/>
          <ac:graphicFrameMkLst>
            <pc:docMk/>
            <pc:sldMk cId="3485016411" sldId="492"/>
            <ac:graphicFrameMk id="9" creationId="{031D5A1E-77AC-43BF-59E8-FEAC6B728D0A}"/>
          </ac:graphicFrameMkLst>
        </pc:graphicFrameChg>
      </pc:sldChg>
      <pc:sldChg chg="addSp delSp modSp add mod">
        <pc:chgData name="Maanasa Dharini" userId="cc476e982319ba06" providerId="LiveId" clId="{E069116C-C373-4692-BCD6-03C89B772B5A}" dt="2023-02-07T20:59:45.532" v="12935" actId="12"/>
        <pc:sldMkLst>
          <pc:docMk/>
          <pc:sldMk cId="1333758389" sldId="493"/>
        </pc:sldMkLst>
        <pc:spChg chg="add mod">
          <ac:chgData name="Maanasa Dharini" userId="cc476e982319ba06" providerId="LiveId" clId="{E069116C-C373-4692-BCD6-03C89B772B5A}" dt="2023-02-07T20:59:36.577" v="12934" actId="1076"/>
          <ac:spMkLst>
            <pc:docMk/>
            <pc:sldMk cId="1333758389" sldId="493"/>
            <ac:spMk id="4" creationId="{8414761C-6410-70C8-9F9A-238FBC51E7ED}"/>
          </ac:spMkLst>
        </pc:spChg>
        <pc:spChg chg="mod">
          <ac:chgData name="Maanasa Dharini" userId="cc476e982319ba06" providerId="LiveId" clId="{E069116C-C373-4692-BCD6-03C89B772B5A}" dt="2023-02-07T20:59:45.532" v="12935" actId="12"/>
          <ac:spMkLst>
            <pc:docMk/>
            <pc:sldMk cId="1333758389" sldId="493"/>
            <ac:spMk id="13" creationId="{8FD7DC7A-3B7F-410C-9B4A-818BD4FCC326}"/>
          </ac:spMkLst>
        </pc:spChg>
        <pc:picChg chg="del">
          <ac:chgData name="Maanasa Dharini" userId="cc476e982319ba06" providerId="LiveId" clId="{E069116C-C373-4692-BCD6-03C89B772B5A}" dt="2023-02-07T20:58:50.614" v="12910" actId="478"/>
          <ac:picMkLst>
            <pc:docMk/>
            <pc:sldMk cId="1333758389" sldId="493"/>
            <ac:picMk id="2" creationId="{78987D72-2C5F-983B-10A2-9DCEB4957272}"/>
          </ac:picMkLst>
        </pc:picChg>
      </pc:sldChg>
      <pc:sldChg chg="addSp delSp modSp add mod modTransition setBg">
        <pc:chgData name="Maanasa Dharini" userId="cc476e982319ba06" providerId="LiveId" clId="{E069116C-C373-4692-BCD6-03C89B772B5A}" dt="2023-02-07T21:10:55.732" v="12983" actId="1076"/>
        <pc:sldMkLst>
          <pc:docMk/>
          <pc:sldMk cId="1284592650" sldId="494"/>
        </pc:sldMkLst>
        <pc:picChg chg="add mod modCrop">
          <ac:chgData name="Maanasa Dharini" userId="cc476e982319ba06" providerId="LiveId" clId="{E069116C-C373-4692-BCD6-03C89B772B5A}" dt="2023-02-07T21:10:55.732" v="12983" actId="1076"/>
          <ac:picMkLst>
            <pc:docMk/>
            <pc:sldMk cId="1284592650" sldId="494"/>
            <ac:picMk id="3" creationId="{E84C5CED-044D-98A1-7EFD-12931117BF05}"/>
          </ac:picMkLst>
        </pc:picChg>
        <pc:picChg chg="del mod">
          <ac:chgData name="Maanasa Dharini" userId="cc476e982319ba06" providerId="LiveId" clId="{E069116C-C373-4692-BCD6-03C89B772B5A}" dt="2023-02-07T21:09:03.129" v="12973" actId="478"/>
          <ac:picMkLst>
            <pc:docMk/>
            <pc:sldMk cId="1284592650" sldId="494"/>
            <ac:picMk id="6" creationId="{7BB986DC-3071-14E6-90FD-406BAB32E2EA}"/>
          </ac:picMkLst>
        </pc:picChg>
      </pc:sldChg>
      <pc:sldChg chg="modSp add mod">
        <pc:chgData name="Maanasa Dharini" userId="cc476e982319ba06" providerId="LiveId" clId="{E069116C-C373-4692-BCD6-03C89B772B5A}" dt="2023-02-07T21:21:40.529" v="12997" actId="1076"/>
        <pc:sldMkLst>
          <pc:docMk/>
          <pc:sldMk cId="1269694105" sldId="495"/>
        </pc:sldMkLst>
        <pc:spChg chg="mod">
          <ac:chgData name="Maanasa Dharini" userId="cc476e982319ba06" providerId="LiveId" clId="{E069116C-C373-4692-BCD6-03C89B772B5A}" dt="2023-02-07T21:21:12.379" v="12993"/>
          <ac:spMkLst>
            <pc:docMk/>
            <pc:sldMk cId="1269694105" sldId="495"/>
            <ac:spMk id="4" creationId="{8414761C-6410-70C8-9F9A-238FBC51E7ED}"/>
          </ac:spMkLst>
        </pc:spChg>
        <pc:spChg chg="mod">
          <ac:chgData name="Maanasa Dharini" userId="cc476e982319ba06" providerId="LiveId" clId="{E069116C-C373-4692-BCD6-03C89B772B5A}" dt="2023-02-07T21:21:40.529" v="12997" actId="1076"/>
          <ac:spMkLst>
            <pc:docMk/>
            <pc:sldMk cId="1269694105" sldId="495"/>
            <ac:spMk id="13" creationId="{8FD7DC7A-3B7F-410C-9B4A-818BD4FCC326}"/>
          </ac:spMkLst>
        </pc:spChg>
      </pc:sldChg>
      <pc:sldChg chg="addSp delSp modSp add mod">
        <pc:chgData name="Maanasa Dharini" userId="cc476e982319ba06" providerId="LiveId" clId="{E069116C-C373-4692-BCD6-03C89B772B5A}" dt="2023-02-07T21:23:12.309" v="13006" actId="22"/>
        <pc:sldMkLst>
          <pc:docMk/>
          <pc:sldMk cId="84867007" sldId="496"/>
        </pc:sldMkLst>
        <pc:spChg chg="add del">
          <ac:chgData name="Maanasa Dharini" userId="cc476e982319ba06" providerId="LiveId" clId="{E069116C-C373-4692-BCD6-03C89B772B5A}" dt="2023-02-07T21:23:12.309" v="13006" actId="22"/>
          <ac:spMkLst>
            <pc:docMk/>
            <pc:sldMk cId="84867007" sldId="496"/>
            <ac:spMk id="3" creationId="{DF530350-2C4A-3056-AB51-43A8F07FD3EA}"/>
          </ac:spMkLst>
        </pc:spChg>
        <pc:spChg chg="mod">
          <ac:chgData name="Maanasa Dharini" userId="cc476e982319ba06" providerId="LiveId" clId="{E069116C-C373-4692-BCD6-03C89B772B5A}" dt="2023-02-07T21:22:26.075" v="13002"/>
          <ac:spMkLst>
            <pc:docMk/>
            <pc:sldMk cId="84867007" sldId="496"/>
            <ac:spMk id="4" creationId="{8414761C-6410-70C8-9F9A-238FBC51E7ED}"/>
          </ac:spMkLst>
        </pc:spChg>
        <pc:spChg chg="mod">
          <ac:chgData name="Maanasa Dharini" userId="cc476e982319ba06" providerId="LiveId" clId="{E069116C-C373-4692-BCD6-03C89B772B5A}" dt="2023-02-07T21:22:16.496" v="13001"/>
          <ac:spMkLst>
            <pc:docMk/>
            <pc:sldMk cId="84867007" sldId="496"/>
            <ac:spMk id="13" creationId="{8FD7DC7A-3B7F-410C-9B4A-818BD4FCC326}"/>
          </ac:spMkLst>
        </pc:spChg>
      </pc:sldChg>
      <pc:sldChg chg="modSp add mod">
        <pc:chgData name="Maanasa Dharini" userId="cc476e982319ba06" providerId="LiveId" clId="{E069116C-C373-4692-BCD6-03C89B772B5A}" dt="2023-02-07T21:23:33.595" v="13022" actId="20577"/>
        <pc:sldMkLst>
          <pc:docMk/>
          <pc:sldMk cId="3198344566" sldId="497"/>
        </pc:sldMkLst>
        <pc:spChg chg="mod">
          <ac:chgData name="Maanasa Dharini" userId="cc476e982319ba06" providerId="LiveId" clId="{E069116C-C373-4692-BCD6-03C89B772B5A}" dt="2023-02-07T21:23:33.595" v="13022" actId="20577"/>
          <ac:spMkLst>
            <pc:docMk/>
            <pc:sldMk cId="3198344566" sldId="497"/>
            <ac:spMk id="17" creationId="{DBCFB511-A5DB-DA4D-064E-1B39BF753997}"/>
          </ac:spMkLst>
        </pc:spChg>
      </pc:sldChg>
      <pc:sldChg chg="addSp delSp modSp add mod">
        <pc:chgData name="Maanasa Dharini" userId="cc476e982319ba06" providerId="LiveId" clId="{E069116C-C373-4692-BCD6-03C89B772B5A}" dt="2023-02-07T21:35:58.096" v="13113" actId="208"/>
        <pc:sldMkLst>
          <pc:docMk/>
          <pc:sldMk cId="1520478817" sldId="498"/>
        </pc:sldMkLst>
        <pc:spChg chg="mod">
          <ac:chgData name="Maanasa Dharini" userId="cc476e982319ba06" providerId="LiveId" clId="{E069116C-C373-4692-BCD6-03C89B772B5A}" dt="2023-02-07T21:35:37.918" v="13110" actId="1076"/>
          <ac:spMkLst>
            <pc:docMk/>
            <pc:sldMk cId="1520478817" sldId="498"/>
            <ac:spMk id="13" creationId="{8FD7DC7A-3B7F-410C-9B4A-818BD4FCC326}"/>
          </ac:spMkLst>
        </pc:spChg>
        <pc:picChg chg="add mod">
          <ac:chgData name="Maanasa Dharini" userId="cc476e982319ba06" providerId="LiveId" clId="{E069116C-C373-4692-BCD6-03C89B772B5A}" dt="2023-02-07T21:35:58.096" v="13113" actId="208"/>
          <ac:picMkLst>
            <pc:docMk/>
            <pc:sldMk cId="1520478817" sldId="498"/>
            <ac:picMk id="2" creationId="{F9F82176-D93C-A533-1E90-D9FDD9856E76}"/>
          </ac:picMkLst>
        </pc:picChg>
        <pc:picChg chg="del">
          <ac:chgData name="Maanasa Dharini" userId="cc476e982319ba06" providerId="LiveId" clId="{E069116C-C373-4692-BCD6-03C89B772B5A}" dt="2023-02-07T21:35:10.395" v="13105" actId="478"/>
          <ac:picMkLst>
            <pc:docMk/>
            <pc:sldMk cId="1520478817" sldId="498"/>
            <ac:picMk id="12" creationId="{4C454B83-3666-D8D7-0C8A-8A6B8882EA62}"/>
          </ac:picMkLst>
        </pc:picChg>
      </pc:sldChg>
      <pc:sldChg chg="add">
        <pc:chgData name="Maanasa Dharini" userId="cc476e982319ba06" providerId="LiveId" clId="{E069116C-C373-4692-BCD6-03C89B772B5A}" dt="2023-02-07T21:37:22.665" v="13115"/>
        <pc:sldMkLst>
          <pc:docMk/>
          <pc:sldMk cId="2927493327" sldId="499"/>
        </pc:sldMkLst>
      </pc:sldChg>
      <pc:sldChg chg="add">
        <pc:chgData name="Maanasa Dharini" userId="cc476e982319ba06" providerId="LiveId" clId="{E069116C-C373-4692-BCD6-03C89B772B5A}" dt="2023-02-07T21:37:35.082" v="13116"/>
        <pc:sldMkLst>
          <pc:docMk/>
          <pc:sldMk cId="1667396485" sldId="500"/>
        </pc:sldMkLst>
      </pc:sldChg>
      <pc:sldChg chg="addSp delSp modSp add del mod setBg">
        <pc:chgData name="Maanasa Dharini" userId="cc476e982319ba06" providerId="LiveId" clId="{E069116C-C373-4692-BCD6-03C89B772B5A}" dt="2023-02-07T21:53:42.931" v="13147" actId="47"/>
        <pc:sldMkLst>
          <pc:docMk/>
          <pc:sldMk cId="2409663028" sldId="501"/>
        </pc:sldMkLst>
        <pc:picChg chg="add mod">
          <ac:chgData name="Maanasa Dharini" userId="cc476e982319ba06" providerId="LiveId" clId="{E069116C-C373-4692-BCD6-03C89B772B5A}" dt="2023-02-07T21:43:45.069" v="13140" actId="1076"/>
          <ac:picMkLst>
            <pc:docMk/>
            <pc:sldMk cId="2409663028" sldId="501"/>
            <ac:picMk id="3" creationId="{01DECA40-6148-D973-1315-1A039F2EA8A8}"/>
          </ac:picMkLst>
        </pc:picChg>
        <pc:picChg chg="del">
          <ac:chgData name="Maanasa Dharini" userId="cc476e982319ba06" providerId="LiveId" clId="{E069116C-C373-4692-BCD6-03C89B772B5A}" dt="2023-02-07T21:42:51.655" v="13127" actId="478"/>
          <ac:picMkLst>
            <pc:docMk/>
            <pc:sldMk cId="2409663028" sldId="501"/>
            <ac:picMk id="8" creationId="{95EF9EB4-0CFD-B59C-05B7-B2828EBF1430}"/>
          </ac:picMkLst>
        </pc:picChg>
      </pc:sldChg>
      <pc:sldMasterChg chg="delSldLayout">
        <pc:chgData name="Maanasa Dharini" userId="cc476e982319ba06" providerId="LiveId" clId="{E069116C-C373-4692-BCD6-03C89B772B5A}" dt="2022-12-24T00:34:32.839" v="4830" actId="47"/>
        <pc:sldMasterMkLst>
          <pc:docMk/>
          <pc:sldMasterMk cId="2887958588" sldId="2147483648"/>
        </pc:sldMasterMkLst>
        <pc:sldLayoutChg chg="del">
          <pc:chgData name="Maanasa Dharini" userId="cc476e982319ba06" providerId="LiveId" clId="{E069116C-C373-4692-BCD6-03C89B772B5A}" dt="2022-12-23T22:17:26.411" v="3681" actId="47"/>
          <pc:sldLayoutMkLst>
            <pc:docMk/>
            <pc:sldMasterMk cId="2887958588" sldId="2147483648"/>
            <pc:sldLayoutMk cId="3340100581" sldId="2147483670"/>
          </pc:sldLayoutMkLst>
        </pc:sldLayoutChg>
        <pc:sldLayoutChg chg="del">
          <pc:chgData name="Maanasa Dharini" userId="cc476e982319ba06" providerId="LiveId" clId="{E069116C-C373-4692-BCD6-03C89B772B5A}" dt="2022-12-23T18:41:26.918" v="827" actId="47"/>
          <pc:sldLayoutMkLst>
            <pc:docMk/>
            <pc:sldMasterMk cId="2887958588" sldId="2147483648"/>
            <pc:sldLayoutMk cId="3385284723" sldId="2147483672"/>
          </pc:sldLayoutMkLst>
        </pc:sldLayoutChg>
        <pc:sldLayoutChg chg="del">
          <pc:chgData name="Maanasa Dharini" userId="cc476e982319ba06" providerId="LiveId" clId="{E069116C-C373-4692-BCD6-03C89B772B5A}" dt="2022-12-23T19:43:23.363" v="2151" actId="47"/>
          <pc:sldLayoutMkLst>
            <pc:docMk/>
            <pc:sldMasterMk cId="2887958588" sldId="2147483648"/>
            <pc:sldLayoutMk cId="4160378600" sldId="2147483673"/>
          </pc:sldLayoutMkLst>
        </pc:sldLayoutChg>
        <pc:sldLayoutChg chg="del">
          <pc:chgData name="Maanasa Dharini" userId="cc476e982319ba06" providerId="LiveId" clId="{E069116C-C373-4692-BCD6-03C89B772B5A}" dt="2022-12-23T20:21:33.383" v="2640" actId="47"/>
          <pc:sldLayoutMkLst>
            <pc:docMk/>
            <pc:sldMasterMk cId="2887958588" sldId="2147483648"/>
            <pc:sldLayoutMk cId="108663523" sldId="2147483676"/>
          </pc:sldLayoutMkLst>
        </pc:sldLayoutChg>
        <pc:sldLayoutChg chg="del">
          <pc:chgData name="Maanasa Dharini" userId="cc476e982319ba06" providerId="LiveId" clId="{E069116C-C373-4692-BCD6-03C89B772B5A}" dt="2022-12-23T23:37:30.227" v="4164" actId="47"/>
          <pc:sldLayoutMkLst>
            <pc:docMk/>
            <pc:sldMasterMk cId="2887958588" sldId="2147483648"/>
            <pc:sldLayoutMk cId="305419415" sldId="2147483677"/>
          </pc:sldLayoutMkLst>
        </pc:sldLayoutChg>
        <pc:sldLayoutChg chg="del">
          <pc:chgData name="Maanasa Dharini" userId="cc476e982319ba06" providerId="LiveId" clId="{E069116C-C373-4692-BCD6-03C89B772B5A}" dt="2022-12-24T00:34:32.839" v="4830" actId="47"/>
          <pc:sldLayoutMkLst>
            <pc:docMk/>
            <pc:sldMasterMk cId="2887958588" sldId="2147483648"/>
            <pc:sldLayoutMk cId="4267021174" sldId="2147483677"/>
          </pc:sldLayoutMkLst>
        </pc:sldLayoutChg>
        <pc:sldLayoutChg chg="del">
          <pc:chgData name="Maanasa Dharini" userId="cc476e982319ba06" providerId="LiveId" clId="{E069116C-C373-4692-BCD6-03C89B772B5A}" dt="2022-12-23T23:37:27.226" v="4162" actId="47"/>
          <pc:sldLayoutMkLst>
            <pc:docMk/>
            <pc:sldMasterMk cId="2887958588" sldId="2147483648"/>
            <pc:sldLayoutMk cId="3895512197" sldId="2147483678"/>
          </pc:sldLayoutMkLst>
        </pc:sldLayoutChg>
        <pc:sldLayoutChg chg="del">
          <pc:chgData name="Maanasa Dharini" userId="cc476e982319ba06" providerId="LiveId" clId="{E069116C-C373-4692-BCD6-03C89B772B5A}" dt="2022-12-23T23:37:28.030" v="4163" actId="47"/>
          <pc:sldLayoutMkLst>
            <pc:docMk/>
            <pc:sldMasterMk cId="2887958588" sldId="2147483648"/>
            <pc:sldLayoutMk cId="389867455" sldId="214748367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Commited</c:v>
                </c:pt>
              </c:strCache>
            </c:strRef>
          </c:tx>
          <c:spPr>
            <a:solidFill>
              <a:schemeClr val="accent1"/>
            </a:solidFill>
            <a:ln>
              <a:noFill/>
            </a:ln>
            <a:effectLst/>
          </c:spPr>
          <c:invertIfNegative val="0"/>
          <c:cat>
            <c:strRef>
              <c:f>Sheet1!$A$2:$A$5</c:f>
              <c:strCache>
                <c:ptCount val="4"/>
                <c:pt idx="0">
                  <c:v>January 25th</c:v>
                </c:pt>
                <c:pt idx="1">
                  <c:v>January 29th</c:v>
                </c:pt>
                <c:pt idx="2">
                  <c:v>February 1st</c:v>
                </c:pt>
                <c:pt idx="3">
                  <c:v>February 3rd</c:v>
                </c:pt>
              </c:strCache>
            </c:strRef>
          </c:cat>
          <c:val>
            <c:numRef>
              <c:f>Sheet1!$B$2:$B$5</c:f>
              <c:numCache>
                <c:formatCode>General</c:formatCode>
                <c:ptCount val="4"/>
                <c:pt idx="0">
                  <c:v>1.5</c:v>
                </c:pt>
                <c:pt idx="1">
                  <c:v>2.5</c:v>
                </c:pt>
                <c:pt idx="2">
                  <c:v>4</c:v>
                </c:pt>
                <c:pt idx="3">
                  <c:v>4.5</c:v>
                </c:pt>
              </c:numCache>
            </c:numRef>
          </c:val>
          <c:extLst>
            <c:ext xmlns:c16="http://schemas.microsoft.com/office/drawing/2014/chart" uri="{C3380CC4-5D6E-409C-BE32-E72D297353CC}">
              <c16:uniqueId val="{00000000-5245-42DE-836E-3AA4F04B21B0}"/>
            </c:ext>
          </c:extLst>
        </c:ser>
        <c:ser>
          <c:idx val="1"/>
          <c:order val="1"/>
          <c:tx>
            <c:strRef>
              <c:f>Sheet1!$C$1</c:f>
              <c:strCache>
                <c:ptCount val="1"/>
                <c:pt idx="0">
                  <c:v>Completed</c:v>
                </c:pt>
              </c:strCache>
            </c:strRef>
          </c:tx>
          <c:spPr>
            <a:solidFill>
              <a:schemeClr val="accent3"/>
            </a:solidFill>
            <a:ln>
              <a:noFill/>
            </a:ln>
            <a:effectLst/>
          </c:spPr>
          <c:invertIfNegative val="0"/>
          <c:cat>
            <c:strRef>
              <c:f>Sheet1!$A$2:$A$5</c:f>
              <c:strCache>
                <c:ptCount val="4"/>
                <c:pt idx="0">
                  <c:v>January 25th</c:v>
                </c:pt>
                <c:pt idx="1">
                  <c:v>January 29th</c:v>
                </c:pt>
                <c:pt idx="2">
                  <c:v>February 1st</c:v>
                </c:pt>
                <c:pt idx="3">
                  <c:v>February 3rd</c:v>
                </c:pt>
              </c:strCache>
            </c:strRef>
          </c:cat>
          <c:val>
            <c:numRef>
              <c:f>Sheet1!$C$2:$C$5</c:f>
              <c:numCache>
                <c:formatCode>General</c:formatCode>
                <c:ptCount val="4"/>
                <c:pt idx="0">
                  <c:v>1.6</c:v>
                </c:pt>
                <c:pt idx="1">
                  <c:v>2.8</c:v>
                </c:pt>
                <c:pt idx="2">
                  <c:v>3.5</c:v>
                </c:pt>
                <c:pt idx="3">
                  <c:v>4.2</c:v>
                </c:pt>
              </c:numCache>
            </c:numRef>
          </c:val>
          <c:extLst>
            <c:ext xmlns:c16="http://schemas.microsoft.com/office/drawing/2014/chart" uri="{C3380CC4-5D6E-409C-BE32-E72D297353CC}">
              <c16:uniqueId val="{00000001-5245-42DE-836E-3AA4F04B21B0}"/>
            </c:ext>
          </c:extLst>
        </c:ser>
        <c:dLbls>
          <c:showLegendKey val="0"/>
          <c:showVal val="0"/>
          <c:showCatName val="0"/>
          <c:showSerName val="0"/>
          <c:showPercent val="0"/>
          <c:showBubbleSize val="0"/>
        </c:dLbls>
        <c:gapWidth val="219"/>
        <c:overlap val="-27"/>
        <c:axId val="624684063"/>
        <c:axId val="624684479"/>
      </c:barChart>
      <c:catAx>
        <c:axId val="624684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4684479"/>
        <c:crosses val="autoZero"/>
        <c:auto val="1"/>
        <c:lblAlgn val="ctr"/>
        <c:lblOffset val="100"/>
        <c:noMultiLvlLbl val="0"/>
      </c:catAx>
      <c:valAx>
        <c:axId val="624684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4684063"/>
        <c:crosses val="autoZero"/>
        <c:crossBetween val="between"/>
      </c:valAx>
      <c:spPr>
        <a:noFill/>
        <a:ln>
          <a:noFill/>
        </a:ln>
        <a:effectLst/>
      </c:spPr>
    </c:plotArea>
    <c:legend>
      <c:legendPos val="b"/>
      <c:layout>
        <c:manualLayout>
          <c:xMode val="edge"/>
          <c:yMode val="edge"/>
          <c:x val="0.75227339221793732"/>
          <c:y val="0.94926800275504752"/>
          <c:w val="0.23455407944974752"/>
          <c:h val="4.468280119385392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06821357511156E-2"/>
          <c:y val="1.4925545813896946E-2"/>
          <c:w val="0.9568931786424888"/>
          <c:h val="0.89135750922967849"/>
        </c:manualLayout>
      </c:layout>
      <c:barChart>
        <c:barDir val="col"/>
        <c:grouping val="clustered"/>
        <c:varyColors val="0"/>
        <c:ser>
          <c:idx val="0"/>
          <c:order val="0"/>
          <c:tx>
            <c:strRef>
              <c:f>Sheet1!$B$1</c:f>
              <c:strCache>
                <c:ptCount val="1"/>
                <c:pt idx="0">
                  <c:v>Completed</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2</c:v>
                </c:pt>
                <c:pt idx="1">
                  <c:v>Sprint 3</c:v>
                </c:pt>
                <c:pt idx="2">
                  <c:v>Sprint 4</c:v>
                </c:pt>
                <c:pt idx="3">
                  <c:v>Sprint 5</c:v>
                </c:pt>
                <c:pt idx="4">
                  <c:v>Average</c:v>
                </c:pt>
              </c:strCache>
            </c:strRef>
          </c:cat>
          <c:val>
            <c:numRef>
              <c:f>Sheet1!$B$2:$B$6</c:f>
              <c:numCache>
                <c:formatCode>General</c:formatCode>
                <c:ptCount val="5"/>
                <c:pt idx="0">
                  <c:v>2.2000000000000002</c:v>
                </c:pt>
                <c:pt idx="1">
                  <c:v>3.3</c:v>
                </c:pt>
                <c:pt idx="2">
                  <c:v>3.8</c:v>
                </c:pt>
                <c:pt idx="3">
                  <c:v>4.5</c:v>
                </c:pt>
              </c:numCache>
            </c:numRef>
          </c:val>
          <c:extLst>
            <c:ext xmlns:c16="http://schemas.microsoft.com/office/drawing/2014/chart" uri="{C3380CC4-5D6E-409C-BE32-E72D297353CC}">
              <c16:uniqueId val="{00000000-8280-45B2-8B83-42BD49FD0281}"/>
            </c:ext>
          </c:extLst>
        </c:ser>
        <c:ser>
          <c:idx val="1"/>
          <c:order val="1"/>
          <c:tx>
            <c:strRef>
              <c:f>Sheet1!$C$1</c:f>
              <c:strCache>
                <c:ptCount val="1"/>
                <c:pt idx="0">
                  <c:v>Commitment</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2</c:v>
                </c:pt>
                <c:pt idx="1">
                  <c:v>Sprint 3</c:v>
                </c:pt>
                <c:pt idx="2">
                  <c:v>Sprint 4</c:v>
                </c:pt>
                <c:pt idx="3">
                  <c:v>Sprint 5</c:v>
                </c:pt>
                <c:pt idx="4">
                  <c:v>Average</c:v>
                </c:pt>
              </c:strCache>
            </c:strRef>
          </c:cat>
          <c:val>
            <c:numRef>
              <c:f>Sheet1!$C$2:$C$6</c:f>
              <c:numCache>
                <c:formatCode>General</c:formatCode>
                <c:ptCount val="5"/>
                <c:pt idx="0">
                  <c:v>2.5</c:v>
                </c:pt>
                <c:pt idx="1">
                  <c:v>3.5</c:v>
                </c:pt>
                <c:pt idx="2">
                  <c:v>4</c:v>
                </c:pt>
                <c:pt idx="3">
                  <c:v>4.5</c:v>
                </c:pt>
              </c:numCache>
            </c:numRef>
          </c:val>
          <c:extLst>
            <c:ext xmlns:c16="http://schemas.microsoft.com/office/drawing/2014/chart" uri="{C3380CC4-5D6E-409C-BE32-E72D297353CC}">
              <c16:uniqueId val="{00000001-8280-45B2-8B83-42BD49FD0281}"/>
            </c:ext>
          </c:extLst>
        </c:ser>
        <c:ser>
          <c:idx val="2"/>
          <c:order val="2"/>
          <c:tx>
            <c:strRef>
              <c:f>Sheet1!$D$1</c:f>
              <c:strCache>
                <c:ptCount val="1"/>
                <c:pt idx="0">
                  <c:v>Average</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 2</c:v>
                </c:pt>
                <c:pt idx="1">
                  <c:v>Sprint 3</c:v>
                </c:pt>
                <c:pt idx="2">
                  <c:v>Sprint 4</c:v>
                </c:pt>
                <c:pt idx="3">
                  <c:v>Sprint 5</c:v>
                </c:pt>
                <c:pt idx="4">
                  <c:v>Average</c:v>
                </c:pt>
              </c:strCache>
            </c:strRef>
          </c:cat>
          <c:val>
            <c:numRef>
              <c:f>Sheet1!$D$2:$D$6</c:f>
              <c:numCache>
                <c:formatCode>General</c:formatCode>
                <c:ptCount val="5"/>
                <c:pt idx="4">
                  <c:v>3.5375000000000001</c:v>
                </c:pt>
              </c:numCache>
            </c:numRef>
          </c:val>
          <c:extLst>
            <c:ext xmlns:c16="http://schemas.microsoft.com/office/drawing/2014/chart" uri="{C3380CC4-5D6E-409C-BE32-E72D297353CC}">
              <c16:uniqueId val="{00000002-8280-45B2-8B83-42BD49FD0281}"/>
            </c:ext>
          </c:extLst>
        </c:ser>
        <c:dLbls>
          <c:dLblPos val="outEnd"/>
          <c:showLegendKey val="0"/>
          <c:showVal val="1"/>
          <c:showCatName val="0"/>
          <c:showSerName val="0"/>
          <c:showPercent val="0"/>
          <c:showBubbleSize val="0"/>
        </c:dLbls>
        <c:gapWidth val="444"/>
        <c:overlap val="-90"/>
        <c:axId val="782526351"/>
        <c:axId val="782530927"/>
      </c:barChart>
      <c:catAx>
        <c:axId val="7825263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782530927"/>
        <c:crosses val="autoZero"/>
        <c:auto val="1"/>
        <c:lblAlgn val="ctr"/>
        <c:lblOffset val="100"/>
        <c:noMultiLvlLbl val="0"/>
      </c:catAx>
      <c:valAx>
        <c:axId val="782530927"/>
        <c:scaling>
          <c:orientation val="minMax"/>
        </c:scaling>
        <c:delete val="1"/>
        <c:axPos val="l"/>
        <c:numFmt formatCode="General" sourceLinked="1"/>
        <c:majorTickMark val="none"/>
        <c:minorTickMark val="none"/>
        <c:tickLblPos val="nextTo"/>
        <c:crossAx val="782526351"/>
        <c:crosses val="autoZero"/>
        <c:crossBetween val="between"/>
      </c:valAx>
      <c:spPr>
        <a:noFill/>
        <a:ln>
          <a:noFill/>
        </a:ln>
        <a:effectLst/>
      </c:spPr>
    </c:plotArea>
    <c:legend>
      <c:legendPos val="t"/>
      <c:layout>
        <c:manualLayout>
          <c:xMode val="edge"/>
          <c:yMode val="edge"/>
          <c:x val="0.24518563713783889"/>
          <c:y val="5.4019501805782619E-2"/>
          <c:w val="0.36366517761900891"/>
          <c:h val="4.753358864566218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Work Remained</c:v>
                </c:pt>
              </c:strCache>
            </c:strRef>
          </c:tx>
          <c:spPr>
            <a:ln w="28575" cap="rnd">
              <a:solidFill>
                <a:schemeClr val="accent1"/>
              </a:solidFill>
              <a:round/>
            </a:ln>
            <a:effectLst/>
          </c:spPr>
          <c:marker>
            <c:symbol val="none"/>
          </c:marker>
          <c:cat>
            <c:strRef>
              <c:f>Sheet1!$A$2:$A$7</c:f>
              <c:strCache>
                <c:ptCount val="5"/>
                <c:pt idx="0">
                  <c:v>January 25th</c:v>
                </c:pt>
                <c:pt idx="1">
                  <c:v>January 29th</c:v>
                </c:pt>
                <c:pt idx="2">
                  <c:v>February 1st</c:v>
                </c:pt>
                <c:pt idx="3">
                  <c:v>February 4th</c:v>
                </c:pt>
                <c:pt idx="4">
                  <c:v>February 7th</c:v>
                </c:pt>
              </c:strCache>
            </c:strRef>
          </c:cat>
          <c:val>
            <c:numRef>
              <c:f>Sheet1!$B$2:$B$7</c:f>
              <c:numCache>
                <c:formatCode>General</c:formatCode>
                <c:ptCount val="6"/>
                <c:pt idx="0">
                  <c:v>5</c:v>
                </c:pt>
                <c:pt idx="1">
                  <c:v>4.3</c:v>
                </c:pt>
                <c:pt idx="2">
                  <c:v>2.6</c:v>
                </c:pt>
                <c:pt idx="3">
                  <c:v>2.4</c:v>
                </c:pt>
                <c:pt idx="4">
                  <c:v>0.3</c:v>
                </c:pt>
                <c:pt idx="5">
                  <c:v>0</c:v>
                </c:pt>
              </c:numCache>
            </c:numRef>
          </c:val>
          <c:smooth val="0"/>
          <c:extLst>
            <c:ext xmlns:c16="http://schemas.microsoft.com/office/drawing/2014/chart" uri="{C3380CC4-5D6E-409C-BE32-E72D297353CC}">
              <c16:uniqueId val="{00000000-91A7-446D-9D7B-EB9FBDAD7465}"/>
            </c:ext>
          </c:extLst>
        </c:ser>
        <c:ser>
          <c:idx val="1"/>
          <c:order val="1"/>
          <c:tx>
            <c:strRef>
              <c:f>Sheet1!$C$1</c:f>
              <c:strCache>
                <c:ptCount val="1"/>
                <c:pt idx="0">
                  <c:v>Guideline</c:v>
                </c:pt>
              </c:strCache>
            </c:strRef>
          </c:tx>
          <c:spPr>
            <a:ln w="28575" cap="rnd">
              <a:solidFill>
                <a:schemeClr val="accent3"/>
              </a:solidFill>
              <a:round/>
            </a:ln>
            <a:effectLst/>
          </c:spPr>
          <c:marker>
            <c:symbol val="none"/>
          </c:marker>
          <c:cat>
            <c:strRef>
              <c:f>Sheet1!$A$2:$A$7</c:f>
              <c:strCache>
                <c:ptCount val="5"/>
                <c:pt idx="0">
                  <c:v>January 25th</c:v>
                </c:pt>
                <c:pt idx="1">
                  <c:v>January 29th</c:v>
                </c:pt>
                <c:pt idx="2">
                  <c:v>February 1st</c:v>
                </c:pt>
                <c:pt idx="3">
                  <c:v>February 4th</c:v>
                </c:pt>
                <c:pt idx="4">
                  <c:v>February 7th</c:v>
                </c:pt>
              </c:strCache>
            </c:strRef>
          </c:cat>
          <c:val>
            <c:numRef>
              <c:f>Sheet1!$C$2:$C$7</c:f>
              <c:numCache>
                <c:formatCode>General</c:formatCode>
                <c:ptCount val="6"/>
                <c:pt idx="0">
                  <c:v>5</c:v>
                </c:pt>
                <c:pt idx="1">
                  <c:v>4</c:v>
                </c:pt>
                <c:pt idx="2">
                  <c:v>3</c:v>
                </c:pt>
                <c:pt idx="3">
                  <c:v>2</c:v>
                </c:pt>
                <c:pt idx="4">
                  <c:v>1</c:v>
                </c:pt>
                <c:pt idx="5">
                  <c:v>0</c:v>
                </c:pt>
              </c:numCache>
            </c:numRef>
          </c:val>
          <c:smooth val="0"/>
          <c:extLst>
            <c:ext xmlns:c16="http://schemas.microsoft.com/office/drawing/2014/chart" uri="{C3380CC4-5D6E-409C-BE32-E72D297353CC}">
              <c16:uniqueId val="{00000001-91A7-446D-9D7B-EB9FBDAD7465}"/>
            </c:ext>
          </c:extLst>
        </c:ser>
        <c:dLbls>
          <c:showLegendKey val="0"/>
          <c:showVal val="0"/>
          <c:showCatName val="0"/>
          <c:showSerName val="0"/>
          <c:showPercent val="0"/>
          <c:showBubbleSize val="0"/>
        </c:dLbls>
        <c:smooth val="0"/>
        <c:axId val="885318831"/>
        <c:axId val="885323407"/>
      </c:lineChart>
      <c:catAx>
        <c:axId val="885318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5323407"/>
        <c:crosses val="autoZero"/>
        <c:auto val="1"/>
        <c:lblAlgn val="ctr"/>
        <c:lblOffset val="100"/>
        <c:noMultiLvlLbl val="0"/>
      </c:catAx>
      <c:valAx>
        <c:axId val="885323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5318831"/>
        <c:crosses val="autoZero"/>
        <c:crossBetween val="between"/>
      </c:valAx>
      <c:spPr>
        <a:noFill/>
        <a:ln>
          <a:noFill/>
        </a:ln>
        <a:effectLst/>
      </c:spPr>
    </c:plotArea>
    <c:legend>
      <c:legendPos val="b"/>
      <c:layout>
        <c:manualLayout>
          <c:xMode val="edge"/>
          <c:yMode val="edge"/>
          <c:x val="0.6426590797244095"/>
          <c:y val="6.5601373917238304E-2"/>
          <c:w val="0.3428068405511811"/>
          <c:h val="4.6117430726043879E-2"/>
        </c:manualLayout>
      </c:layout>
      <c:overlay val="0"/>
      <c:spPr>
        <a:no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11565767063177E-2"/>
          <c:y val="2.7795940071664939E-2"/>
          <c:w val="0.8838975732569645"/>
          <c:h val="0.85942265835843457"/>
        </c:manualLayout>
      </c:layout>
      <c:barChart>
        <c:barDir val="col"/>
        <c:grouping val="clustered"/>
        <c:varyColors val="0"/>
        <c:ser>
          <c:idx val="0"/>
          <c:order val="0"/>
          <c:tx>
            <c:strRef>
              <c:f>Sheet1!$B$1</c:f>
              <c:strCache>
                <c:ptCount val="1"/>
                <c:pt idx="0">
                  <c:v>Committed</c:v>
                </c:pt>
              </c:strCache>
            </c:strRef>
          </c:tx>
          <c:spPr>
            <a:gradFill flip="none" rotWithShape="1">
              <a:gsLst>
                <a:gs pos="0">
                  <a:schemeClr val="accent6"/>
                </a:gs>
                <a:gs pos="75000">
                  <a:schemeClr val="accent6">
                    <a:lumMod val="60000"/>
                    <a:lumOff val="40000"/>
                  </a:schemeClr>
                </a:gs>
                <a:gs pos="51000">
                  <a:schemeClr val="accent6">
                    <a:alpha val="75000"/>
                  </a:schemeClr>
                </a:gs>
                <a:gs pos="100000">
                  <a:schemeClr val="accent6">
                    <a:lumMod val="20000"/>
                    <a:lumOff val="80000"/>
                    <a:alpha val="15000"/>
                  </a:schemeClr>
                </a:gs>
              </a:gsLst>
              <a:lin ang="5400000" scaled="0"/>
            </a:gradFill>
            <a:ln>
              <a:noFill/>
            </a:ln>
            <a:effectLst/>
          </c:spPr>
          <c:invertIfNegative val="0"/>
          <c:cat>
            <c:strRef>
              <c:f>Sheet1!$A$2:$A$5</c:f>
              <c:strCache>
                <c:ptCount val="4"/>
                <c:pt idx="0">
                  <c:v>Sprint 2</c:v>
                </c:pt>
                <c:pt idx="1">
                  <c:v>Sprint 3</c:v>
                </c:pt>
                <c:pt idx="2">
                  <c:v>Sprint 4</c:v>
                </c:pt>
                <c:pt idx="3">
                  <c:v>Sprint 5</c:v>
                </c:pt>
              </c:strCache>
            </c:strRef>
          </c:cat>
          <c:val>
            <c:numRef>
              <c:f>Sheet1!$B$2:$B$5</c:f>
              <c:numCache>
                <c:formatCode>General</c:formatCode>
                <c:ptCount val="4"/>
                <c:pt idx="0">
                  <c:v>1.5</c:v>
                </c:pt>
                <c:pt idx="1">
                  <c:v>2.5</c:v>
                </c:pt>
                <c:pt idx="2">
                  <c:v>4</c:v>
                </c:pt>
                <c:pt idx="3">
                  <c:v>4.5</c:v>
                </c:pt>
              </c:numCache>
            </c:numRef>
          </c:val>
          <c:extLst>
            <c:ext xmlns:c16="http://schemas.microsoft.com/office/drawing/2014/chart" uri="{C3380CC4-5D6E-409C-BE32-E72D297353CC}">
              <c16:uniqueId val="{00000000-BF46-4F6D-9209-3EB5A4EA6C71}"/>
            </c:ext>
          </c:extLst>
        </c:ser>
        <c:ser>
          <c:idx val="1"/>
          <c:order val="1"/>
          <c:tx>
            <c:strRef>
              <c:f>Sheet1!$C$1</c:f>
              <c:strCache>
                <c:ptCount val="1"/>
                <c:pt idx="0">
                  <c:v>Completed</c:v>
                </c:pt>
              </c:strCache>
            </c:strRef>
          </c:tx>
          <c:spPr>
            <a:gradFill flip="none" rotWithShape="1">
              <a:gsLst>
                <a:gs pos="0">
                  <a:schemeClr val="accent5"/>
                </a:gs>
                <a:gs pos="75000">
                  <a:schemeClr val="accent5">
                    <a:lumMod val="60000"/>
                    <a:lumOff val="40000"/>
                  </a:schemeClr>
                </a:gs>
                <a:gs pos="51000">
                  <a:schemeClr val="accent5">
                    <a:alpha val="75000"/>
                  </a:schemeClr>
                </a:gs>
                <a:gs pos="100000">
                  <a:schemeClr val="accent5">
                    <a:lumMod val="20000"/>
                    <a:lumOff val="80000"/>
                    <a:alpha val="15000"/>
                  </a:schemeClr>
                </a:gs>
              </a:gsLst>
              <a:lin ang="5400000" scaled="0"/>
            </a:gradFill>
            <a:ln>
              <a:noFill/>
            </a:ln>
            <a:effectLst/>
          </c:spPr>
          <c:invertIfNegative val="0"/>
          <c:cat>
            <c:strRef>
              <c:f>Sheet1!$A$2:$A$5</c:f>
              <c:strCache>
                <c:ptCount val="4"/>
                <c:pt idx="0">
                  <c:v>Sprint 2</c:v>
                </c:pt>
                <c:pt idx="1">
                  <c:v>Sprint 3</c:v>
                </c:pt>
                <c:pt idx="2">
                  <c:v>Sprint 4</c:v>
                </c:pt>
                <c:pt idx="3">
                  <c:v>Sprint 5</c:v>
                </c:pt>
              </c:strCache>
            </c:strRef>
          </c:cat>
          <c:val>
            <c:numRef>
              <c:f>Sheet1!$C$2:$C$5</c:f>
              <c:numCache>
                <c:formatCode>General</c:formatCode>
                <c:ptCount val="4"/>
                <c:pt idx="0">
                  <c:v>1.6</c:v>
                </c:pt>
                <c:pt idx="1">
                  <c:v>2.8</c:v>
                </c:pt>
                <c:pt idx="2">
                  <c:v>3.5</c:v>
                </c:pt>
                <c:pt idx="3">
                  <c:v>4.2</c:v>
                </c:pt>
              </c:numCache>
            </c:numRef>
          </c:val>
          <c:extLst>
            <c:ext xmlns:c16="http://schemas.microsoft.com/office/drawing/2014/chart" uri="{C3380CC4-5D6E-409C-BE32-E72D297353CC}">
              <c16:uniqueId val="{00000001-BF46-4F6D-9209-3EB5A4EA6C71}"/>
            </c:ext>
          </c:extLst>
        </c:ser>
        <c:dLbls>
          <c:showLegendKey val="0"/>
          <c:showVal val="0"/>
          <c:showCatName val="0"/>
          <c:showSerName val="0"/>
          <c:showPercent val="0"/>
          <c:showBubbleSize val="0"/>
        </c:dLbls>
        <c:gapWidth val="355"/>
        <c:overlap val="-70"/>
        <c:axId val="1771202495"/>
        <c:axId val="1771188351"/>
      </c:barChart>
      <c:catAx>
        <c:axId val="177120249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1188351"/>
        <c:crosses val="autoZero"/>
        <c:auto val="1"/>
        <c:lblAlgn val="ctr"/>
        <c:lblOffset val="100"/>
        <c:noMultiLvlLbl val="0"/>
      </c:catAx>
      <c:valAx>
        <c:axId val="1771188351"/>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1202495"/>
        <c:crossesAt val="1"/>
        <c:crossBetween val="between"/>
      </c:valAx>
      <c:spPr>
        <a:noFill/>
        <a:ln>
          <a:noFill/>
        </a:ln>
        <a:effectLst/>
      </c:spPr>
    </c:plotArea>
    <c:legend>
      <c:legendPos val="b"/>
      <c:layout>
        <c:manualLayout>
          <c:xMode val="edge"/>
          <c:yMode val="edge"/>
          <c:x val="8.7524272431636865E-2"/>
          <c:y val="0.13284566452082217"/>
          <c:w val="0.23929298021444381"/>
          <c:h val="4.2458895335183287E-2"/>
        </c:manualLayout>
      </c:layout>
      <c:overlay val="0"/>
      <c:spPr>
        <a:noFill/>
        <a:ln>
          <a:solidFill>
            <a:schemeClr val="tx1"/>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7.jpeg"/></Relationships>
</file>

<file path=ppt/diagrams/_rels/data4.xml.rels><?xml version="1.0" encoding="UTF-8" standalone="yes"?>
<Relationships xmlns="http://schemas.openxmlformats.org/package/2006/relationships"><Relationship Id="rId1" Type="http://schemas.openxmlformats.org/officeDocument/2006/relationships/image" Target="../media/image8.jpeg"/></Relationships>
</file>

<file path=ppt/diagrams/_rels/data5.xml.rels><?xml version="1.0" encoding="UTF-8" standalone="yes"?>
<Relationships xmlns="http://schemas.openxmlformats.org/package/2006/relationships"><Relationship Id="rId1" Type="http://schemas.openxmlformats.org/officeDocument/2006/relationships/image" Target="../media/image9.jpeg"/></Relationships>
</file>

<file path=ppt/diagrams/_rels/data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2.svg"/><Relationship Id="rId4" Type="http://schemas.openxmlformats.org/officeDocument/2006/relationships/image" Target="../media/image40.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8.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2.svg"/><Relationship Id="rId4" Type="http://schemas.openxmlformats.org/officeDocument/2006/relationships/image" Target="../media/image40.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E34D94-3829-4ED1-9160-472FDB368E7F}" type="doc">
      <dgm:prSet loTypeId="urn:microsoft.com/office/officeart/2008/layout/PictureGrid" loCatId="picture" qsTypeId="urn:microsoft.com/office/officeart/2005/8/quickstyle/simple1" qsCatId="simple" csTypeId="urn:microsoft.com/office/officeart/2005/8/colors/accent1_2" csCatId="accent1" phldr="1"/>
      <dgm:spPr/>
    </dgm:pt>
    <dgm:pt modelId="{6A3A6DB6-96CB-43FD-B720-AB1252DEF772}">
      <dgm:prSet phldrT="[Text]"/>
      <dgm:spPr/>
      <dgm:t>
        <a:bodyPr/>
        <a:lstStyle/>
        <a:p>
          <a:pPr algn="ctr"/>
          <a:r>
            <a:rPr lang="en-US" dirty="0"/>
            <a:t>Varun Reddy</a:t>
          </a:r>
        </a:p>
      </dgm:t>
    </dgm:pt>
    <dgm:pt modelId="{028FD4DB-4D5E-4F4D-BB4B-744FF498E8BD}" type="parTrans" cxnId="{19993E7F-9B05-46D0-A3F6-FF7A7C3969FC}">
      <dgm:prSet/>
      <dgm:spPr/>
      <dgm:t>
        <a:bodyPr/>
        <a:lstStyle/>
        <a:p>
          <a:endParaRPr lang="en-US"/>
        </a:p>
      </dgm:t>
    </dgm:pt>
    <dgm:pt modelId="{DC31DE42-63A7-4944-8D47-3035597A984B}" type="sibTrans" cxnId="{19993E7F-9B05-46D0-A3F6-FF7A7C3969FC}">
      <dgm:prSet/>
      <dgm:spPr/>
      <dgm:t>
        <a:bodyPr/>
        <a:lstStyle/>
        <a:p>
          <a:endParaRPr lang="en-US"/>
        </a:p>
      </dgm:t>
    </dgm:pt>
    <dgm:pt modelId="{8BC71D50-DA72-4DB4-BE40-3C5F6A1EEC2E}" type="pres">
      <dgm:prSet presAssocID="{1DE34D94-3829-4ED1-9160-472FDB368E7F}" presName="Name0" presStyleCnt="0">
        <dgm:presLayoutVars>
          <dgm:dir/>
        </dgm:presLayoutVars>
      </dgm:prSet>
      <dgm:spPr/>
    </dgm:pt>
    <dgm:pt modelId="{C468AFFF-5209-47DC-A443-EDA6EEFB92AB}" type="pres">
      <dgm:prSet presAssocID="{6A3A6DB6-96CB-43FD-B720-AB1252DEF772}" presName="composite" presStyleCnt="0"/>
      <dgm:spPr/>
    </dgm:pt>
    <dgm:pt modelId="{5EBABD51-866F-4F8A-A6AA-B292C10A48C7}" type="pres">
      <dgm:prSet presAssocID="{6A3A6DB6-96CB-43FD-B720-AB1252DEF772}" presName="rect2" presStyleLbl="revTx" presStyleIdx="0" presStyleCnt="1">
        <dgm:presLayoutVars>
          <dgm:bulletEnabled val="1"/>
        </dgm:presLayoutVars>
      </dgm:prSet>
      <dgm:spPr/>
    </dgm:pt>
    <dgm:pt modelId="{BE377C43-013E-44DC-A205-42B6CC5BCDD9}" type="pres">
      <dgm:prSet presAssocID="{6A3A6DB6-96CB-43FD-B720-AB1252DEF772}" presName="rect1" presStyleLbl="alignImgPlace1" presStyleIdx="0" presStyleCnt="1" custLinFactNeighborX="2313" custLinFactNeighborY="123"/>
      <dgm:spPr>
        <a:blipFill>
          <a:blip xmlns:r="http://schemas.openxmlformats.org/officeDocument/2006/relationships" r:embed="rId1"/>
          <a:srcRect/>
          <a:stretch>
            <a:fillRect/>
          </a:stretch>
        </a:blipFill>
      </dgm:spPr>
    </dgm:pt>
  </dgm:ptLst>
  <dgm:cxnLst>
    <dgm:cxn modelId="{02F6F036-D748-48B4-A239-6A1E3FCE519D}" type="presOf" srcId="{6A3A6DB6-96CB-43FD-B720-AB1252DEF772}" destId="{5EBABD51-866F-4F8A-A6AA-B292C10A48C7}" srcOrd="0" destOrd="0" presId="urn:microsoft.com/office/officeart/2008/layout/PictureGrid"/>
    <dgm:cxn modelId="{19993E7F-9B05-46D0-A3F6-FF7A7C3969FC}" srcId="{1DE34D94-3829-4ED1-9160-472FDB368E7F}" destId="{6A3A6DB6-96CB-43FD-B720-AB1252DEF772}" srcOrd="0" destOrd="0" parTransId="{028FD4DB-4D5E-4F4D-BB4B-744FF498E8BD}" sibTransId="{DC31DE42-63A7-4944-8D47-3035597A984B}"/>
    <dgm:cxn modelId="{78A31888-E99C-4BA6-B79A-BC4614E11B2F}" type="presOf" srcId="{1DE34D94-3829-4ED1-9160-472FDB368E7F}" destId="{8BC71D50-DA72-4DB4-BE40-3C5F6A1EEC2E}" srcOrd="0" destOrd="0" presId="urn:microsoft.com/office/officeart/2008/layout/PictureGrid"/>
    <dgm:cxn modelId="{4E229744-86C6-439C-B09A-1B1CCBA39A0F}" type="presParOf" srcId="{8BC71D50-DA72-4DB4-BE40-3C5F6A1EEC2E}" destId="{C468AFFF-5209-47DC-A443-EDA6EEFB92AB}" srcOrd="0" destOrd="0" presId="urn:microsoft.com/office/officeart/2008/layout/PictureGrid"/>
    <dgm:cxn modelId="{319B8386-DCD7-49E5-895E-303C753D0670}" type="presParOf" srcId="{C468AFFF-5209-47DC-A443-EDA6EEFB92AB}" destId="{5EBABD51-866F-4F8A-A6AA-B292C10A48C7}" srcOrd="0" destOrd="0" presId="urn:microsoft.com/office/officeart/2008/layout/PictureGrid"/>
    <dgm:cxn modelId="{68970AE5-A5E9-4B68-9722-9EEA2B3D346E}" type="presParOf" srcId="{C468AFFF-5209-47DC-A443-EDA6EEFB92AB}" destId="{BE377C43-013E-44DC-A205-42B6CC5BCDD9}"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07F61A-550E-4EA2-8BE6-8B67ED37FD07}" type="doc">
      <dgm:prSet loTypeId="urn:microsoft.com/office/officeart/2008/layout/PictureGrid" loCatId="picture" qsTypeId="urn:microsoft.com/office/officeart/2005/8/quickstyle/simple1" qsCatId="simple" csTypeId="urn:microsoft.com/office/officeart/2005/8/colors/accent1_2" csCatId="accent1" phldr="1"/>
      <dgm:spPr/>
    </dgm:pt>
    <dgm:pt modelId="{63534046-EAD0-4BA8-B453-500CC5D71255}">
      <dgm:prSet phldrT="[Text]"/>
      <dgm:spPr/>
      <dgm:t>
        <a:bodyPr/>
        <a:lstStyle/>
        <a:p>
          <a:pPr algn="ctr"/>
          <a:r>
            <a:rPr lang="en-US" dirty="0" err="1"/>
            <a:t>Sathwik</a:t>
          </a:r>
          <a:r>
            <a:rPr lang="en-US" dirty="0"/>
            <a:t> </a:t>
          </a:r>
          <a:r>
            <a:rPr lang="en-US" dirty="0" err="1"/>
            <a:t>Mudenti</a:t>
          </a:r>
          <a:endParaRPr lang="en-US" dirty="0"/>
        </a:p>
      </dgm:t>
    </dgm:pt>
    <dgm:pt modelId="{D674F499-2F71-4E83-BD9D-36A229E5B936}" type="parTrans" cxnId="{4D5A35FD-ECEC-4199-B1DC-FF2FD85319B3}">
      <dgm:prSet/>
      <dgm:spPr/>
      <dgm:t>
        <a:bodyPr/>
        <a:lstStyle/>
        <a:p>
          <a:endParaRPr lang="en-US"/>
        </a:p>
      </dgm:t>
    </dgm:pt>
    <dgm:pt modelId="{90166B0D-47D0-4BF6-83C8-6DAA7A294829}" type="sibTrans" cxnId="{4D5A35FD-ECEC-4199-B1DC-FF2FD85319B3}">
      <dgm:prSet/>
      <dgm:spPr/>
      <dgm:t>
        <a:bodyPr/>
        <a:lstStyle/>
        <a:p>
          <a:endParaRPr lang="en-US"/>
        </a:p>
      </dgm:t>
    </dgm:pt>
    <dgm:pt modelId="{95D7E469-050F-4905-A2B7-B422B4071357}" type="pres">
      <dgm:prSet presAssocID="{6E07F61A-550E-4EA2-8BE6-8B67ED37FD07}" presName="Name0" presStyleCnt="0">
        <dgm:presLayoutVars>
          <dgm:dir/>
        </dgm:presLayoutVars>
      </dgm:prSet>
      <dgm:spPr/>
    </dgm:pt>
    <dgm:pt modelId="{6D3F027D-94A2-4938-8D12-917F3F551A78}" type="pres">
      <dgm:prSet presAssocID="{63534046-EAD0-4BA8-B453-500CC5D71255}" presName="composite" presStyleCnt="0"/>
      <dgm:spPr/>
    </dgm:pt>
    <dgm:pt modelId="{5275D397-DA23-4F0A-89A7-A330EE317B56}" type="pres">
      <dgm:prSet presAssocID="{63534046-EAD0-4BA8-B453-500CC5D71255}" presName="rect2" presStyleLbl="revTx" presStyleIdx="0" presStyleCnt="1">
        <dgm:presLayoutVars>
          <dgm:bulletEnabled val="1"/>
        </dgm:presLayoutVars>
      </dgm:prSet>
      <dgm:spPr/>
    </dgm:pt>
    <dgm:pt modelId="{E4C4A8A2-4F75-406C-B937-4051DB4EB772}" type="pres">
      <dgm:prSet presAssocID="{63534046-EAD0-4BA8-B453-500CC5D71255}" presName="rect1" presStyleLbl="alignImgPlace1" presStyleIdx="0" presStyleCnt="1" custLinFactNeighborX="-1871" custLinFactNeighborY="816"/>
      <dgm:spPr>
        <a:blipFill>
          <a:blip xmlns:r="http://schemas.openxmlformats.org/officeDocument/2006/relationships" r:embed="rId1"/>
          <a:srcRect/>
          <a:stretch>
            <a:fillRect t="-10000" b="-10000"/>
          </a:stretch>
        </a:blipFill>
      </dgm:spPr>
      <dgm:extLst>
        <a:ext uri="{E40237B7-FDA0-4F09-8148-C483321AD2D9}">
          <dgm14:cNvPr xmlns:dgm14="http://schemas.microsoft.com/office/drawing/2010/diagram" id="0" name="" descr="A person wearing a black shirt&#10;&#10;Description automatically generated with medium confidence">
            <a:extLst>
              <a:ext uri="{FF2B5EF4-FFF2-40B4-BE49-F238E27FC236}">
                <a16:creationId xmlns:a16="http://schemas.microsoft.com/office/drawing/2014/main" id="{577220FD-9AE9-0ED0-DE81-53D1FECDE4FF}"/>
              </a:ext>
            </a:extLst>
          </dgm14:cNvPr>
        </a:ext>
      </dgm:extLst>
    </dgm:pt>
  </dgm:ptLst>
  <dgm:cxnLst>
    <dgm:cxn modelId="{B538F93C-9246-47C6-ADE7-AC01EBF8DE33}" type="presOf" srcId="{6E07F61A-550E-4EA2-8BE6-8B67ED37FD07}" destId="{95D7E469-050F-4905-A2B7-B422B4071357}" srcOrd="0" destOrd="0" presId="urn:microsoft.com/office/officeart/2008/layout/PictureGrid"/>
    <dgm:cxn modelId="{F10055E6-9C94-4749-BDD7-087A935BF482}" type="presOf" srcId="{63534046-EAD0-4BA8-B453-500CC5D71255}" destId="{5275D397-DA23-4F0A-89A7-A330EE317B56}" srcOrd="0" destOrd="0" presId="urn:microsoft.com/office/officeart/2008/layout/PictureGrid"/>
    <dgm:cxn modelId="{4D5A35FD-ECEC-4199-B1DC-FF2FD85319B3}" srcId="{6E07F61A-550E-4EA2-8BE6-8B67ED37FD07}" destId="{63534046-EAD0-4BA8-B453-500CC5D71255}" srcOrd="0" destOrd="0" parTransId="{D674F499-2F71-4E83-BD9D-36A229E5B936}" sibTransId="{90166B0D-47D0-4BF6-83C8-6DAA7A294829}"/>
    <dgm:cxn modelId="{A56F36DD-0108-4C21-94EB-FD16B136C7AB}" type="presParOf" srcId="{95D7E469-050F-4905-A2B7-B422B4071357}" destId="{6D3F027D-94A2-4938-8D12-917F3F551A78}" srcOrd="0" destOrd="0" presId="urn:microsoft.com/office/officeart/2008/layout/PictureGrid"/>
    <dgm:cxn modelId="{107ADD0B-1607-48CE-8AA7-29B48C3663CD}" type="presParOf" srcId="{6D3F027D-94A2-4938-8D12-917F3F551A78}" destId="{5275D397-DA23-4F0A-89A7-A330EE317B56}" srcOrd="0" destOrd="0" presId="urn:microsoft.com/office/officeart/2008/layout/PictureGrid"/>
    <dgm:cxn modelId="{3748080C-8E2D-4491-BA00-AA5FC54E3803}" type="presParOf" srcId="{6D3F027D-94A2-4938-8D12-917F3F551A78}" destId="{E4C4A8A2-4F75-406C-B937-4051DB4EB772}" srcOrd="1" destOrd="0" presId="urn:microsoft.com/office/officeart/2008/layout/PictureGrid"/>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3DB910-81FE-4B43-9695-A9053376B027}" type="doc">
      <dgm:prSet loTypeId="urn:microsoft.com/office/officeart/2008/layout/PictureGrid" loCatId="picture" qsTypeId="urn:microsoft.com/office/officeart/2005/8/quickstyle/simple1" qsCatId="simple" csTypeId="urn:microsoft.com/office/officeart/2005/8/colors/accent1_2" csCatId="accent1" phldr="1"/>
      <dgm:spPr/>
    </dgm:pt>
    <dgm:pt modelId="{DC53D35C-E4E3-4AA6-A64B-665483D599DB}">
      <dgm:prSet phldrT="[Text]"/>
      <dgm:spPr/>
      <dgm:t>
        <a:bodyPr/>
        <a:lstStyle/>
        <a:p>
          <a:pPr algn="ctr"/>
          <a:r>
            <a:rPr lang="en-US" dirty="0"/>
            <a:t>Naresh Babu </a:t>
          </a:r>
          <a:r>
            <a:rPr lang="en-US" dirty="0" err="1"/>
            <a:t>Chinta</a:t>
          </a:r>
          <a:endParaRPr lang="en-US" dirty="0"/>
        </a:p>
      </dgm:t>
    </dgm:pt>
    <dgm:pt modelId="{380E4640-9F91-4FBF-BE17-A263508F12F4}" type="parTrans" cxnId="{45F024D2-7D98-4C76-BB69-9B932995B95D}">
      <dgm:prSet/>
      <dgm:spPr/>
      <dgm:t>
        <a:bodyPr/>
        <a:lstStyle/>
        <a:p>
          <a:endParaRPr lang="en-US"/>
        </a:p>
      </dgm:t>
    </dgm:pt>
    <dgm:pt modelId="{F082CD97-7BC6-4624-9C47-DF82AFEC3084}" type="sibTrans" cxnId="{45F024D2-7D98-4C76-BB69-9B932995B95D}">
      <dgm:prSet/>
      <dgm:spPr/>
      <dgm:t>
        <a:bodyPr/>
        <a:lstStyle/>
        <a:p>
          <a:endParaRPr lang="en-US"/>
        </a:p>
      </dgm:t>
    </dgm:pt>
    <dgm:pt modelId="{C3C02B1C-BEAD-4588-A489-A5E68D596063}" type="pres">
      <dgm:prSet presAssocID="{C03DB910-81FE-4B43-9695-A9053376B027}" presName="Name0" presStyleCnt="0">
        <dgm:presLayoutVars>
          <dgm:dir/>
        </dgm:presLayoutVars>
      </dgm:prSet>
      <dgm:spPr/>
    </dgm:pt>
    <dgm:pt modelId="{278C4DCF-BC06-460D-9C34-6AA2DE0D144F}" type="pres">
      <dgm:prSet presAssocID="{DC53D35C-E4E3-4AA6-A64B-665483D599DB}" presName="composite" presStyleCnt="0"/>
      <dgm:spPr/>
    </dgm:pt>
    <dgm:pt modelId="{7CF0FC6E-9F40-4A45-A055-9B4A54928EDA}" type="pres">
      <dgm:prSet presAssocID="{DC53D35C-E4E3-4AA6-A64B-665483D599DB}" presName="rect2" presStyleLbl="revTx" presStyleIdx="0" presStyleCnt="1">
        <dgm:presLayoutVars>
          <dgm:bulletEnabled val="1"/>
        </dgm:presLayoutVars>
      </dgm:prSet>
      <dgm:spPr/>
    </dgm:pt>
    <dgm:pt modelId="{24286BB9-9BF9-4F03-B4EF-62258846304B}" type="pres">
      <dgm:prSet presAssocID="{DC53D35C-E4E3-4AA6-A64B-665483D599DB}" presName="rect1" presStyleLbl="alignImgPlace1" presStyleIdx="0" presStyleCnt="1" custLinFactNeighborX="-3248" custLinFactNeighborY="-1782"/>
      <dgm:spPr>
        <a:blipFill>
          <a:blip xmlns:r="http://schemas.openxmlformats.org/officeDocument/2006/relationships" r:embed="rId1"/>
          <a:srcRect/>
          <a:stretch>
            <a:fillRect t="-17000" b="-17000"/>
          </a:stretch>
        </a:blipFill>
      </dgm:spPr>
      <dgm:extLst>
        <a:ext uri="{E40237B7-FDA0-4F09-8148-C483321AD2D9}">
          <dgm14:cNvPr xmlns:dgm14="http://schemas.microsoft.com/office/drawing/2010/diagram" id="0" name="" descr="A picture containing water, outdoor, person, person&#10;&#10;Description automatically generated">
            <a:extLst>
              <a:ext uri="{FF2B5EF4-FFF2-40B4-BE49-F238E27FC236}">
                <a16:creationId xmlns:a16="http://schemas.microsoft.com/office/drawing/2014/main" id="{A168F2DC-2922-1E73-1EA4-361BA8AEC3A4}"/>
              </a:ext>
            </a:extLst>
          </dgm14:cNvPr>
        </a:ext>
      </dgm:extLst>
    </dgm:pt>
  </dgm:ptLst>
  <dgm:cxnLst>
    <dgm:cxn modelId="{53C7CA9E-FB81-4E58-A24A-F24436CCAD62}" type="presOf" srcId="{C03DB910-81FE-4B43-9695-A9053376B027}" destId="{C3C02B1C-BEAD-4588-A489-A5E68D596063}" srcOrd="0" destOrd="0" presId="urn:microsoft.com/office/officeart/2008/layout/PictureGrid"/>
    <dgm:cxn modelId="{45F024D2-7D98-4C76-BB69-9B932995B95D}" srcId="{C03DB910-81FE-4B43-9695-A9053376B027}" destId="{DC53D35C-E4E3-4AA6-A64B-665483D599DB}" srcOrd="0" destOrd="0" parTransId="{380E4640-9F91-4FBF-BE17-A263508F12F4}" sibTransId="{F082CD97-7BC6-4624-9C47-DF82AFEC3084}"/>
    <dgm:cxn modelId="{CDB886F8-BB58-4520-9A7C-C158C2FA0B9A}" type="presOf" srcId="{DC53D35C-E4E3-4AA6-A64B-665483D599DB}" destId="{7CF0FC6E-9F40-4A45-A055-9B4A54928EDA}" srcOrd="0" destOrd="0" presId="urn:microsoft.com/office/officeart/2008/layout/PictureGrid"/>
    <dgm:cxn modelId="{C0AEE59B-EABA-478C-AAFD-9AF9E86BB5B8}" type="presParOf" srcId="{C3C02B1C-BEAD-4588-A489-A5E68D596063}" destId="{278C4DCF-BC06-460D-9C34-6AA2DE0D144F}" srcOrd="0" destOrd="0" presId="urn:microsoft.com/office/officeart/2008/layout/PictureGrid"/>
    <dgm:cxn modelId="{229FBDAA-80E8-42E9-B05C-AD653DD35989}" type="presParOf" srcId="{278C4DCF-BC06-460D-9C34-6AA2DE0D144F}" destId="{7CF0FC6E-9F40-4A45-A055-9B4A54928EDA}" srcOrd="0" destOrd="0" presId="urn:microsoft.com/office/officeart/2008/layout/PictureGrid"/>
    <dgm:cxn modelId="{1156F62F-887E-4AE4-9CFA-B8FAB4A395E1}" type="presParOf" srcId="{278C4DCF-BC06-460D-9C34-6AA2DE0D144F}" destId="{24286BB9-9BF9-4F03-B4EF-62258846304B}" srcOrd="1" destOrd="0" presId="urn:microsoft.com/office/officeart/2008/layout/PictureGrid"/>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E34D94-3829-4ED1-9160-472FDB368E7F}" type="doc">
      <dgm:prSet loTypeId="urn:microsoft.com/office/officeart/2008/layout/PictureGrid" loCatId="picture" qsTypeId="urn:microsoft.com/office/officeart/2005/8/quickstyle/simple1" qsCatId="simple" csTypeId="urn:microsoft.com/office/officeart/2005/8/colors/accent1_2" csCatId="accent1" phldr="1"/>
      <dgm:spPr/>
    </dgm:pt>
    <dgm:pt modelId="{6A3A6DB6-96CB-43FD-B720-AB1252DEF772}">
      <dgm:prSet phldrT="[Text]"/>
      <dgm:spPr/>
      <dgm:t>
        <a:bodyPr/>
        <a:lstStyle/>
        <a:p>
          <a:pPr algn="ctr"/>
          <a:r>
            <a:rPr lang="en-US" dirty="0" err="1"/>
            <a:t>Brunda</a:t>
          </a:r>
          <a:r>
            <a:rPr lang="en-US" dirty="0"/>
            <a:t> Reddy</a:t>
          </a:r>
        </a:p>
      </dgm:t>
    </dgm:pt>
    <dgm:pt modelId="{028FD4DB-4D5E-4F4D-BB4B-744FF498E8BD}" type="parTrans" cxnId="{19993E7F-9B05-46D0-A3F6-FF7A7C3969FC}">
      <dgm:prSet/>
      <dgm:spPr/>
      <dgm:t>
        <a:bodyPr/>
        <a:lstStyle/>
        <a:p>
          <a:endParaRPr lang="en-US"/>
        </a:p>
      </dgm:t>
    </dgm:pt>
    <dgm:pt modelId="{DC31DE42-63A7-4944-8D47-3035597A984B}" type="sibTrans" cxnId="{19993E7F-9B05-46D0-A3F6-FF7A7C3969FC}">
      <dgm:prSet/>
      <dgm:spPr/>
      <dgm:t>
        <a:bodyPr/>
        <a:lstStyle/>
        <a:p>
          <a:endParaRPr lang="en-US"/>
        </a:p>
      </dgm:t>
    </dgm:pt>
    <dgm:pt modelId="{8BC71D50-DA72-4DB4-BE40-3C5F6A1EEC2E}" type="pres">
      <dgm:prSet presAssocID="{1DE34D94-3829-4ED1-9160-472FDB368E7F}" presName="Name0" presStyleCnt="0">
        <dgm:presLayoutVars>
          <dgm:dir/>
        </dgm:presLayoutVars>
      </dgm:prSet>
      <dgm:spPr/>
    </dgm:pt>
    <dgm:pt modelId="{C468AFFF-5209-47DC-A443-EDA6EEFB92AB}" type="pres">
      <dgm:prSet presAssocID="{6A3A6DB6-96CB-43FD-B720-AB1252DEF772}" presName="composite" presStyleCnt="0"/>
      <dgm:spPr/>
    </dgm:pt>
    <dgm:pt modelId="{5EBABD51-866F-4F8A-A6AA-B292C10A48C7}" type="pres">
      <dgm:prSet presAssocID="{6A3A6DB6-96CB-43FD-B720-AB1252DEF772}" presName="rect2" presStyleLbl="revTx" presStyleIdx="0" presStyleCnt="1" custLinFactNeighborX="285" custLinFactNeighborY="-18805">
        <dgm:presLayoutVars>
          <dgm:bulletEnabled val="1"/>
        </dgm:presLayoutVars>
      </dgm:prSet>
      <dgm:spPr/>
    </dgm:pt>
    <dgm:pt modelId="{BE377C43-013E-44DC-A205-42B6CC5BCDD9}" type="pres">
      <dgm:prSet presAssocID="{6A3A6DB6-96CB-43FD-B720-AB1252DEF772}" presName="rect1" presStyleLbl="alignImgPlace1" presStyleIdx="0" presStyleCnt="1" custScaleX="110184" custScaleY="109337" custLinFactNeighborX="4960" custLinFactNeighborY="2134"/>
      <dgm:spPr>
        <a:blipFill rotWithShape="1">
          <a:blip xmlns:r="http://schemas.openxmlformats.org/officeDocument/2006/relationships" r:embed="rId1"/>
          <a:srcRect/>
          <a:stretch>
            <a:fillRect l="-1000" r="-1000"/>
          </a:stretch>
        </a:blipFill>
      </dgm:spPr>
    </dgm:pt>
  </dgm:ptLst>
  <dgm:cxnLst>
    <dgm:cxn modelId="{02F6F036-D748-48B4-A239-6A1E3FCE519D}" type="presOf" srcId="{6A3A6DB6-96CB-43FD-B720-AB1252DEF772}" destId="{5EBABD51-866F-4F8A-A6AA-B292C10A48C7}" srcOrd="0" destOrd="0" presId="urn:microsoft.com/office/officeart/2008/layout/PictureGrid"/>
    <dgm:cxn modelId="{19993E7F-9B05-46D0-A3F6-FF7A7C3969FC}" srcId="{1DE34D94-3829-4ED1-9160-472FDB368E7F}" destId="{6A3A6DB6-96CB-43FD-B720-AB1252DEF772}" srcOrd="0" destOrd="0" parTransId="{028FD4DB-4D5E-4F4D-BB4B-744FF498E8BD}" sibTransId="{DC31DE42-63A7-4944-8D47-3035597A984B}"/>
    <dgm:cxn modelId="{78A31888-E99C-4BA6-B79A-BC4614E11B2F}" type="presOf" srcId="{1DE34D94-3829-4ED1-9160-472FDB368E7F}" destId="{8BC71D50-DA72-4DB4-BE40-3C5F6A1EEC2E}" srcOrd="0" destOrd="0" presId="urn:microsoft.com/office/officeart/2008/layout/PictureGrid"/>
    <dgm:cxn modelId="{4E229744-86C6-439C-B09A-1B1CCBA39A0F}" type="presParOf" srcId="{8BC71D50-DA72-4DB4-BE40-3C5F6A1EEC2E}" destId="{C468AFFF-5209-47DC-A443-EDA6EEFB92AB}" srcOrd="0" destOrd="0" presId="urn:microsoft.com/office/officeart/2008/layout/PictureGrid"/>
    <dgm:cxn modelId="{319B8386-DCD7-49E5-895E-303C753D0670}" type="presParOf" srcId="{C468AFFF-5209-47DC-A443-EDA6EEFB92AB}" destId="{5EBABD51-866F-4F8A-A6AA-B292C10A48C7}" srcOrd="0" destOrd="0" presId="urn:microsoft.com/office/officeart/2008/layout/PictureGrid"/>
    <dgm:cxn modelId="{68970AE5-A5E9-4B68-9722-9EEA2B3D346E}" type="presParOf" srcId="{C468AFFF-5209-47DC-A443-EDA6EEFB92AB}" destId="{BE377C43-013E-44DC-A205-42B6CC5BCDD9}"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07F61A-550E-4EA2-8BE6-8B67ED37FD07}" type="doc">
      <dgm:prSet loTypeId="urn:microsoft.com/office/officeart/2008/layout/PictureGrid" loCatId="picture" qsTypeId="urn:microsoft.com/office/officeart/2005/8/quickstyle/simple1" qsCatId="simple" csTypeId="urn:microsoft.com/office/officeart/2005/8/colors/accent1_2" csCatId="accent1" phldr="1"/>
      <dgm:spPr/>
    </dgm:pt>
    <dgm:pt modelId="{63534046-EAD0-4BA8-B453-500CC5D71255}">
      <dgm:prSet phldrT="[Text]"/>
      <dgm:spPr/>
      <dgm:t>
        <a:bodyPr/>
        <a:lstStyle/>
        <a:p>
          <a:pPr algn="ctr"/>
          <a:r>
            <a:rPr lang="en-US" dirty="0"/>
            <a:t>Dharini Maanasa</a:t>
          </a:r>
        </a:p>
      </dgm:t>
    </dgm:pt>
    <dgm:pt modelId="{D674F499-2F71-4E83-BD9D-36A229E5B936}" type="parTrans" cxnId="{4D5A35FD-ECEC-4199-B1DC-FF2FD85319B3}">
      <dgm:prSet/>
      <dgm:spPr/>
      <dgm:t>
        <a:bodyPr/>
        <a:lstStyle/>
        <a:p>
          <a:endParaRPr lang="en-US"/>
        </a:p>
      </dgm:t>
    </dgm:pt>
    <dgm:pt modelId="{90166B0D-47D0-4BF6-83C8-6DAA7A294829}" type="sibTrans" cxnId="{4D5A35FD-ECEC-4199-B1DC-FF2FD85319B3}">
      <dgm:prSet/>
      <dgm:spPr/>
      <dgm:t>
        <a:bodyPr/>
        <a:lstStyle/>
        <a:p>
          <a:endParaRPr lang="en-US"/>
        </a:p>
      </dgm:t>
    </dgm:pt>
    <dgm:pt modelId="{95D7E469-050F-4905-A2B7-B422B4071357}" type="pres">
      <dgm:prSet presAssocID="{6E07F61A-550E-4EA2-8BE6-8B67ED37FD07}" presName="Name0" presStyleCnt="0">
        <dgm:presLayoutVars>
          <dgm:dir/>
        </dgm:presLayoutVars>
      </dgm:prSet>
      <dgm:spPr/>
    </dgm:pt>
    <dgm:pt modelId="{6D3F027D-94A2-4938-8D12-917F3F551A78}" type="pres">
      <dgm:prSet presAssocID="{63534046-EAD0-4BA8-B453-500CC5D71255}" presName="composite" presStyleCnt="0"/>
      <dgm:spPr/>
    </dgm:pt>
    <dgm:pt modelId="{5275D397-DA23-4F0A-89A7-A330EE317B56}" type="pres">
      <dgm:prSet presAssocID="{63534046-EAD0-4BA8-B453-500CC5D71255}" presName="rect2" presStyleLbl="revTx" presStyleIdx="0" presStyleCnt="1">
        <dgm:presLayoutVars>
          <dgm:bulletEnabled val="1"/>
        </dgm:presLayoutVars>
      </dgm:prSet>
      <dgm:spPr/>
    </dgm:pt>
    <dgm:pt modelId="{E4C4A8A2-4F75-406C-B937-4051DB4EB772}" type="pres">
      <dgm:prSet presAssocID="{63534046-EAD0-4BA8-B453-500CC5D71255}" presName="rect1" presStyleLbl="alignImgPlace1" presStyleIdx="0" presStyleCnt="1" custLinFactNeighborX="-4289" custLinFactNeighborY="-499"/>
      <dgm:spPr>
        <a:blipFill rotWithShape="1">
          <a:blip xmlns:r="http://schemas.openxmlformats.org/officeDocument/2006/relationships" r:embed="rId1"/>
          <a:srcRect/>
          <a:stretch>
            <a:fillRect t="-12000" b="-12000"/>
          </a:stretch>
        </a:blipFill>
      </dgm:spPr>
    </dgm:pt>
  </dgm:ptLst>
  <dgm:cxnLst>
    <dgm:cxn modelId="{B538F93C-9246-47C6-ADE7-AC01EBF8DE33}" type="presOf" srcId="{6E07F61A-550E-4EA2-8BE6-8B67ED37FD07}" destId="{95D7E469-050F-4905-A2B7-B422B4071357}" srcOrd="0" destOrd="0" presId="urn:microsoft.com/office/officeart/2008/layout/PictureGrid"/>
    <dgm:cxn modelId="{F10055E6-9C94-4749-BDD7-087A935BF482}" type="presOf" srcId="{63534046-EAD0-4BA8-B453-500CC5D71255}" destId="{5275D397-DA23-4F0A-89A7-A330EE317B56}" srcOrd="0" destOrd="0" presId="urn:microsoft.com/office/officeart/2008/layout/PictureGrid"/>
    <dgm:cxn modelId="{4D5A35FD-ECEC-4199-B1DC-FF2FD85319B3}" srcId="{6E07F61A-550E-4EA2-8BE6-8B67ED37FD07}" destId="{63534046-EAD0-4BA8-B453-500CC5D71255}" srcOrd="0" destOrd="0" parTransId="{D674F499-2F71-4E83-BD9D-36A229E5B936}" sibTransId="{90166B0D-47D0-4BF6-83C8-6DAA7A294829}"/>
    <dgm:cxn modelId="{A56F36DD-0108-4C21-94EB-FD16B136C7AB}" type="presParOf" srcId="{95D7E469-050F-4905-A2B7-B422B4071357}" destId="{6D3F027D-94A2-4938-8D12-917F3F551A78}" srcOrd="0" destOrd="0" presId="urn:microsoft.com/office/officeart/2008/layout/PictureGrid"/>
    <dgm:cxn modelId="{107ADD0B-1607-48CE-8AA7-29B48C3663CD}" type="presParOf" srcId="{6D3F027D-94A2-4938-8D12-917F3F551A78}" destId="{5275D397-DA23-4F0A-89A7-A330EE317B56}" srcOrd="0" destOrd="0" presId="urn:microsoft.com/office/officeart/2008/layout/PictureGrid"/>
    <dgm:cxn modelId="{3748080C-8E2D-4491-BA00-AA5FC54E3803}" type="presParOf" srcId="{6D3F027D-94A2-4938-8D12-917F3F551A78}" destId="{E4C4A8A2-4F75-406C-B937-4051DB4EB772}" srcOrd="1" destOrd="0" presId="urn:microsoft.com/office/officeart/2008/layout/PictureGrid"/>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9AF7899-116F-40AE-97B9-CCEB87054418}">
      <dgm:prSet custT="1"/>
      <dgm:spPr/>
      <dgm:t>
        <a:bodyPr/>
        <a:lstStyle/>
        <a:p>
          <a:pPr>
            <a:lnSpc>
              <a:spcPct val="100000"/>
            </a:lnSpc>
          </a:pPr>
          <a:r>
            <a:rPr lang="en-US" sz="2000" dirty="0"/>
            <a:t>Working on the tech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2000"/>
            <a:t>Created a Sign/Login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2000" dirty="0"/>
            <a:t>Added features for the Application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2000" dirty="0"/>
            <a:t>Worked on more user stories</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2000" dirty="0"/>
            <a:t>Design backend &amp; working on Database.</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per"/>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X="100000" custLinFactNeighborX="163408" custLinFactNeighborY="-242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ypewrite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ScaleX="103928" custScaleY="103325" custLinFactX="-100000" custLinFactNeighborX="-172267" custLinFactNeighborY="242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custScaleX="116658" custScaleY="98747">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3" qsCatId="simple" csTypeId="urn:microsoft.com/office/officeart/2005/8/colors/colorful3" csCatId="colorful" phldr="1"/>
      <dgm:spPr/>
      <dgm:t>
        <a:bodyPr/>
        <a:lstStyle/>
        <a:p>
          <a:endParaRPr lang="en-US"/>
        </a:p>
      </dgm:t>
    </dgm:pt>
    <dgm:pt modelId="{69AF7899-116F-40AE-97B9-CCEB87054418}">
      <dgm:prSet custT="1"/>
      <dgm:spPr/>
      <dgm:t>
        <a:bodyPr/>
        <a:lstStyle/>
        <a:p>
          <a:pPr>
            <a:lnSpc>
              <a:spcPct val="100000"/>
            </a:lnSpc>
          </a:pPr>
          <a:r>
            <a:rPr lang="en-US" sz="2000" dirty="0"/>
            <a:t>Working on the tech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2000" dirty="0"/>
            <a:t>Add more features to the application</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2000" dirty="0"/>
            <a:t>Working on the Application Documentation</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2000" dirty="0"/>
            <a:t>Complete Product Backlog for last sprint</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2000" dirty="0"/>
            <a:t>New stories that are planned for next sprint</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custLinFactNeighborX="-40057" custLinFactNeighborY="-1877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custScaleX="100000" custScaleY="70874" custLinFactNeighborX="-9286" custLinFactNeighborY="-24309">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custLinFactNeighborX="-39454" custLinFactNeighborY="-84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custLinFactNeighborX="-14202" custLinFactNeighborY="-6788">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NeighborX="-13353" custLinFactNeighborY="-303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fesso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LinFactNeighborX="-1214" custLinFactNeighborY="-849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ookmark with solid fill"/>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ABD51-866F-4F8A-A6AA-B292C10A48C7}">
      <dsp:nvSpPr>
        <dsp:cNvPr id="0" name=""/>
        <dsp:cNvSpPr/>
      </dsp:nvSpPr>
      <dsp:spPr>
        <a:xfrm>
          <a:off x="475507" y="193810"/>
          <a:ext cx="3147549" cy="47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a:t>Varun Reddy</a:t>
          </a:r>
        </a:p>
      </dsp:txBody>
      <dsp:txXfrm>
        <a:off x="475507" y="193810"/>
        <a:ext cx="3147549" cy="472132"/>
      </dsp:txXfrm>
    </dsp:sp>
    <dsp:sp modelId="{BE377C43-013E-44DC-A205-42B6CC5BCDD9}">
      <dsp:nvSpPr>
        <dsp:cNvPr id="0" name=""/>
        <dsp:cNvSpPr/>
      </dsp:nvSpPr>
      <dsp:spPr>
        <a:xfrm>
          <a:off x="548310" y="821535"/>
          <a:ext cx="3147549" cy="3147549"/>
        </a:xfrm>
        <a:prstGeom prst="rect">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5D397-DA23-4F0A-89A7-A330EE317B56}">
      <dsp:nvSpPr>
        <dsp:cNvPr id="0" name=""/>
        <dsp:cNvSpPr/>
      </dsp:nvSpPr>
      <dsp:spPr>
        <a:xfrm>
          <a:off x="509136" y="189669"/>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err="1"/>
            <a:t>Sathwik</a:t>
          </a:r>
          <a:r>
            <a:rPr lang="en-US" sz="2700" kern="1200" dirty="0"/>
            <a:t> </a:t>
          </a:r>
          <a:r>
            <a:rPr lang="en-US" sz="2700" kern="1200" dirty="0" err="1"/>
            <a:t>Mudenti</a:t>
          </a:r>
          <a:endParaRPr lang="en-US" sz="2700" kern="1200" dirty="0"/>
        </a:p>
      </dsp:txBody>
      <dsp:txXfrm>
        <a:off x="509136" y="189669"/>
        <a:ext cx="3080291" cy="462043"/>
      </dsp:txXfrm>
    </dsp:sp>
    <dsp:sp modelId="{E4C4A8A2-4F75-406C-B937-4051DB4EB772}">
      <dsp:nvSpPr>
        <dsp:cNvPr id="0" name=""/>
        <dsp:cNvSpPr/>
      </dsp:nvSpPr>
      <dsp:spPr>
        <a:xfrm>
          <a:off x="451504" y="825327"/>
          <a:ext cx="3080291" cy="3080291"/>
        </a:xfrm>
        <a:prstGeom prst="rect">
          <a:avLst/>
        </a:prstGeom>
        <a:blipFill>
          <a:blip xmlns:r="http://schemas.openxmlformats.org/officeDocument/2006/relationships" r:embed="rId1"/>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FC6E-9F40-4A45-A055-9B4A54928EDA}">
      <dsp:nvSpPr>
        <dsp:cNvPr id="0" name=""/>
        <dsp:cNvSpPr/>
      </dsp:nvSpPr>
      <dsp:spPr>
        <a:xfrm>
          <a:off x="460669" y="189669"/>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a:t>Naresh Babu </a:t>
          </a:r>
          <a:r>
            <a:rPr lang="en-US" sz="2700" kern="1200" dirty="0" err="1"/>
            <a:t>Chinta</a:t>
          </a:r>
          <a:endParaRPr lang="en-US" sz="2700" kern="1200" dirty="0"/>
        </a:p>
      </dsp:txBody>
      <dsp:txXfrm>
        <a:off x="460669" y="189669"/>
        <a:ext cx="3080291" cy="462043"/>
      </dsp:txXfrm>
    </dsp:sp>
    <dsp:sp modelId="{24286BB9-9BF9-4F03-B4EF-62258846304B}">
      <dsp:nvSpPr>
        <dsp:cNvPr id="0" name=""/>
        <dsp:cNvSpPr/>
      </dsp:nvSpPr>
      <dsp:spPr>
        <a:xfrm>
          <a:off x="360621" y="745301"/>
          <a:ext cx="3080291" cy="3080291"/>
        </a:xfrm>
        <a:prstGeom prst="rect">
          <a:avLst/>
        </a:prstGeom>
        <a:blipFill>
          <a:blip xmlns:r="http://schemas.openxmlformats.org/officeDocument/2006/relationships" r:embed="rId1"/>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ABD51-866F-4F8A-A6AA-B292C10A48C7}">
      <dsp:nvSpPr>
        <dsp:cNvPr id="0" name=""/>
        <dsp:cNvSpPr/>
      </dsp:nvSpPr>
      <dsp:spPr>
        <a:xfrm>
          <a:off x="619339" y="30880"/>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err="1"/>
            <a:t>Brunda</a:t>
          </a:r>
          <a:r>
            <a:rPr lang="en-US" sz="2700" kern="1200" dirty="0"/>
            <a:t> Reddy</a:t>
          </a:r>
        </a:p>
      </dsp:txBody>
      <dsp:txXfrm>
        <a:off x="619339" y="30880"/>
        <a:ext cx="3080291" cy="462043"/>
      </dsp:txXfrm>
    </dsp:sp>
    <dsp:sp modelId="{BE377C43-013E-44DC-A205-42B6CC5BCDD9}">
      <dsp:nvSpPr>
        <dsp:cNvPr id="0" name=""/>
        <dsp:cNvSpPr/>
      </dsp:nvSpPr>
      <dsp:spPr>
        <a:xfrm>
          <a:off x="606494" y="650220"/>
          <a:ext cx="3393988" cy="3367898"/>
        </a:xfrm>
        <a:prstGeom prst="rect">
          <a:avLst/>
        </a:prstGeom>
        <a:blipFill rotWithShape="1">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5D397-DA23-4F0A-89A7-A330EE317B56}">
      <dsp:nvSpPr>
        <dsp:cNvPr id="0" name=""/>
        <dsp:cNvSpPr/>
      </dsp:nvSpPr>
      <dsp:spPr>
        <a:xfrm>
          <a:off x="772906" y="189669"/>
          <a:ext cx="3080291" cy="46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2870" rIns="102870" bIns="0" numCol="1" spcCol="1270" anchor="b" anchorCtr="0">
          <a:noAutofit/>
        </a:bodyPr>
        <a:lstStyle/>
        <a:p>
          <a:pPr marL="0" lvl="0" indent="0" algn="ctr" defTabSz="1200150">
            <a:lnSpc>
              <a:spcPct val="90000"/>
            </a:lnSpc>
            <a:spcBef>
              <a:spcPct val="0"/>
            </a:spcBef>
            <a:spcAft>
              <a:spcPct val="35000"/>
            </a:spcAft>
            <a:buNone/>
          </a:pPr>
          <a:r>
            <a:rPr lang="en-US" sz="2700" kern="1200" dirty="0"/>
            <a:t>Dharini Maanasa</a:t>
          </a:r>
        </a:p>
      </dsp:txBody>
      <dsp:txXfrm>
        <a:off x="772906" y="189669"/>
        <a:ext cx="3080291" cy="462043"/>
      </dsp:txXfrm>
    </dsp:sp>
    <dsp:sp modelId="{E4C4A8A2-4F75-406C-B937-4051DB4EB772}">
      <dsp:nvSpPr>
        <dsp:cNvPr id="0" name=""/>
        <dsp:cNvSpPr/>
      </dsp:nvSpPr>
      <dsp:spPr>
        <a:xfrm>
          <a:off x="640792" y="784821"/>
          <a:ext cx="3080291" cy="3080291"/>
        </a:xfrm>
        <a:prstGeom prst="rect">
          <a:avLst/>
        </a:prstGeom>
        <a:blipFill rotWithShape="1">
          <a:blip xmlns:r="http://schemas.openxmlformats.org/officeDocument/2006/relationships" r:embed="rId1"/>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573657" y="87363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1C711-93BE-401F-A132-2B786A51ADD8}">
      <dsp:nvSpPr>
        <dsp:cNvPr id="0" name=""/>
        <dsp:cNvSpPr/>
      </dsp:nvSpPr>
      <dsp:spPr>
        <a:xfrm>
          <a:off x="78657" y="1985568"/>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on the tech paper.</a:t>
          </a:r>
        </a:p>
      </dsp:txBody>
      <dsp:txXfrm>
        <a:off x="78657" y="1985568"/>
        <a:ext cx="1800000" cy="888723"/>
      </dsp:txXfrm>
    </dsp:sp>
    <dsp:sp modelId="{8EA7552E-3319-46E9-88D8-47E188DC24CF}">
      <dsp:nvSpPr>
        <dsp:cNvPr id="0" name=""/>
        <dsp:cNvSpPr/>
      </dsp:nvSpPr>
      <dsp:spPr>
        <a:xfrm>
          <a:off x="2688657" y="87363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C5CA-239C-4BA4-885F-2E5D96795EE8}">
      <dsp:nvSpPr>
        <dsp:cNvPr id="0" name=""/>
        <dsp:cNvSpPr/>
      </dsp:nvSpPr>
      <dsp:spPr>
        <a:xfrm>
          <a:off x="2193657" y="1985568"/>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Created a Sign/Login Page.</a:t>
          </a:r>
        </a:p>
      </dsp:txBody>
      <dsp:txXfrm>
        <a:off x="2193657" y="1985568"/>
        <a:ext cx="1800000" cy="888723"/>
      </dsp:txXfrm>
    </dsp:sp>
    <dsp:sp modelId="{7A8BF9FD-2BE9-46EC-94ED-6D3C26038810}">
      <dsp:nvSpPr>
        <dsp:cNvPr id="0" name=""/>
        <dsp:cNvSpPr/>
      </dsp:nvSpPr>
      <dsp:spPr>
        <a:xfrm>
          <a:off x="6937262" y="85397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6C90C-C826-47CC-86F6-45391DC56B0C}">
      <dsp:nvSpPr>
        <dsp:cNvPr id="0" name=""/>
        <dsp:cNvSpPr/>
      </dsp:nvSpPr>
      <dsp:spPr>
        <a:xfrm>
          <a:off x="4308657" y="1985568"/>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Added features for the Application</a:t>
          </a:r>
        </a:p>
      </dsp:txBody>
      <dsp:txXfrm>
        <a:off x="4308657" y="1985568"/>
        <a:ext cx="1800000" cy="888723"/>
      </dsp:txXfrm>
    </dsp:sp>
    <dsp:sp modelId="{245E61FB-EC7A-4434-A7CB-CBA8B7C26350}">
      <dsp:nvSpPr>
        <dsp:cNvPr id="0" name=""/>
        <dsp:cNvSpPr/>
      </dsp:nvSpPr>
      <dsp:spPr>
        <a:xfrm>
          <a:off x="4697386" y="886555"/>
          <a:ext cx="841816" cy="8369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4F162-4958-4501-9D1F-D652CF6747AE}">
      <dsp:nvSpPr>
        <dsp:cNvPr id="0" name=""/>
        <dsp:cNvSpPr/>
      </dsp:nvSpPr>
      <dsp:spPr>
        <a:xfrm>
          <a:off x="6423657" y="1992301"/>
          <a:ext cx="1800000" cy="8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Worked on more user stories</a:t>
          </a:r>
        </a:p>
      </dsp:txBody>
      <dsp:txXfrm>
        <a:off x="6423657" y="1992301"/>
        <a:ext cx="1800000" cy="888723"/>
      </dsp:txXfrm>
    </dsp:sp>
    <dsp:sp modelId="{CC4E2ADE-E903-4EA7-B450-F846678AE5CC}">
      <dsp:nvSpPr>
        <dsp:cNvPr id="0" name=""/>
        <dsp:cNvSpPr/>
      </dsp:nvSpPr>
      <dsp:spPr>
        <a:xfrm>
          <a:off x="9183579" y="87641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40108-4289-40D7-A1B9-894C9F6990E0}">
      <dsp:nvSpPr>
        <dsp:cNvPr id="0" name=""/>
        <dsp:cNvSpPr/>
      </dsp:nvSpPr>
      <dsp:spPr>
        <a:xfrm>
          <a:off x="8538657" y="1993920"/>
          <a:ext cx="2099844" cy="87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Design backend &amp; working on Database.</a:t>
          </a:r>
        </a:p>
      </dsp:txBody>
      <dsp:txXfrm>
        <a:off x="8538657" y="1993920"/>
        <a:ext cx="2099844" cy="8775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498360" y="130476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11C711-93BE-401F-A132-2B786A51ADD8}">
      <dsp:nvSpPr>
        <dsp:cNvPr id="0" name=""/>
        <dsp:cNvSpPr/>
      </dsp:nvSpPr>
      <dsp:spPr>
        <a:xfrm>
          <a:off x="160674" y="2477683"/>
          <a:ext cx="1800000" cy="442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on the tech paper.</a:t>
          </a:r>
        </a:p>
      </dsp:txBody>
      <dsp:txXfrm>
        <a:off x="160674" y="2477683"/>
        <a:ext cx="1800000" cy="442898"/>
      </dsp:txXfrm>
    </dsp:sp>
    <dsp:sp modelId="{8EA7552E-3319-46E9-88D8-47E188DC24CF}">
      <dsp:nvSpPr>
        <dsp:cNvPr id="0" name=""/>
        <dsp:cNvSpPr/>
      </dsp:nvSpPr>
      <dsp:spPr>
        <a:xfrm>
          <a:off x="2618245" y="134250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C8DC5CA-239C-4BA4-885F-2E5D96795EE8}">
      <dsp:nvSpPr>
        <dsp:cNvPr id="0" name=""/>
        <dsp:cNvSpPr/>
      </dsp:nvSpPr>
      <dsp:spPr>
        <a:xfrm>
          <a:off x="2187186" y="2450665"/>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Add more features to the application</a:t>
          </a:r>
        </a:p>
      </dsp:txBody>
      <dsp:txXfrm>
        <a:off x="2187186" y="2450665"/>
        <a:ext cx="1800000" cy="624909"/>
      </dsp:txXfrm>
    </dsp:sp>
    <dsp:sp modelId="{7A8BF9FD-2BE9-46EC-94ED-6D3C26038810}">
      <dsp:nvSpPr>
        <dsp:cNvPr id="0" name=""/>
        <dsp:cNvSpPr/>
      </dsp:nvSpPr>
      <dsp:spPr>
        <a:xfrm>
          <a:off x="4944663" y="1386717"/>
          <a:ext cx="810000" cy="8100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D46C90C-C826-47CC-86F6-45391DC56B0C}">
      <dsp:nvSpPr>
        <dsp:cNvPr id="0" name=""/>
        <dsp:cNvSpPr/>
      </dsp:nvSpPr>
      <dsp:spPr>
        <a:xfrm>
          <a:off x="4557822" y="2493084"/>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on the Application Documentation</a:t>
          </a:r>
        </a:p>
      </dsp:txBody>
      <dsp:txXfrm>
        <a:off x="4557822" y="2493084"/>
        <a:ext cx="1800000" cy="624909"/>
      </dsp:txXfrm>
    </dsp:sp>
    <dsp:sp modelId="{245E61FB-EC7A-4434-A7CB-CBA8B7C26350}">
      <dsp:nvSpPr>
        <dsp:cNvPr id="0" name=""/>
        <dsp:cNvSpPr/>
      </dsp:nvSpPr>
      <dsp:spPr>
        <a:xfrm>
          <a:off x="7157989" y="134249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A14F162-4958-4501-9D1F-D652CF6747AE}">
      <dsp:nvSpPr>
        <dsp:cNvPr id="0" name=""/>
        <dsp:cNvSpPr/>
      </dsp:nvSpPr>
      <dsp:spPr>
        <a:xfrm>
          <a:off x="6672822" y="2493084"/>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Complete Product Backlog for last sprint</a:t>
          </a:r>
        </a:p>
      </dsp:txBody>
      <dsp:txXfrm>
        <a:off x="6672822" y="2493084"/>
        <a:ext cx="1800000" cy="624909"/>
      </dsp:txXfrm>
    </dsp:sp>
    <dsp:sp modelId="{CC4E2ADE-E903-4EA7-B450-F846678AE5CC}">
      <dsp:nvSpPr>
        <dsp:cNvPr id="0" name=""/>
        <dsp:cNvSpPr/>
      </dsp:nvSpPr>
      <dsp:spPr>
        <a:xfrm>
          <a:off x="9282822" y="141132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7840108-4289-40D7-A1B9-894C9F6990E0}">
      <dsp:nvSpPr>
        <dsp:cNvPr id="0" name=""/>
        <dsp:cNvSpPr/>
      </dsp:nvSpPr>
      <dsp:spPr>
        <a:xfrm>
          <a:off x="8787822" y="2493084"/>
          <a:ext cx="1800000" cy="6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New stories that are planned for next sprint</a:t>
          </a:r>
        </a:p>
      </dsp:txBody>
      <dsp:txXfrm>
        <a:off x="8787822" y="2493084"/>
        <a:ext cx="1800000" cy="624909"/>
      </dsp:txXfrm>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0.39397</cdr:x>
      <cdr:y>0.9432</cdr:y>
    </cdr:from>
    <cdr:to>
      <cdr:x>0.60603</cdr:x>
      <cdr:y>1</cdr:y>
    </cdr:to>
    <cdr:sp macro="" textlink="">
      <cdr:nvSpPr>
        <cdr:cNvPr id="2" name="TextBox 1">
          <a:extLst xmlns:a="http://schemas.openxmlformats.org/drawingml/2006/main">
            <a:ext uri="{FF2B5EF4-FFF2-40B4-BE49-F238E27FC236}">
              <a16:creationId xmlns:a16="http://schemas.microsoft.com/office/drawing/2014/main" id="{8754F228-A493-96F7-9394-DC7B83BB21E3}"/>
            </a:ext>
          </a:extLst>
        </cdr:cNvPr>
        <cdr:cNvSpPr txBox="1"/>
      </cdr:nvSpPr>
      <cdr:spPr>
        <a:xfrm xmlns:a="http://schemas.openxmlformats.org/drawingml/2006/main">
          <a:off x="3455240" y="5274985"/>
          <a:ext cx="1859894" cy="31765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mj-lt"/>
            </a:rPr>
            <a:t> Sprints 5</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2/7/2023</a:t>
            </a:fld>
            <a:endParaRPr lang="en-US"/>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368977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39</a:t>
            </a:fld>
            <a:endParaRPr lang="en-US" dirty="0"/>
          </a:p>
        </p:txBody>
      </p:sp>
    </p:spTree>
    <p:extLst>
      <p:ext uri="{BB962C8B-B14F-4D97-AF65-F5344CB8AC3E}">
        <p14:creationId xmlns:p14="http://schemas.microsoft.com/office/powerpoint/2010/main" val="2112892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42</a:t>
            </a:fld>
            <a:endParaRPr lang="en-US" dirty="0"/>
          </a:p>
        </p:txBody>
      </p:sp>
    </p:spTree>
    <p:extLst>
      <p:ext uri="{BB962C8B-B14F-4D97-AF65-F5344CB8AC3E}">
        <p14:creationId xmlns:p14="http://schemas.microsoft.com/office/powerpoint/2010/main" val="289725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45</a:t>
            </a:fld>
            <a:endParaRPr lang="en-US" dirty="0"/>
          </a:p>
        </p:txBody>
      </p:sp>
    </p:spTree>
    <p:extLst>
      <p:ext uri="{BB962C8B-B14F-4D97-AF65-F5344CB8AC3E}">
        <p14:creationId xmlns:p14="http://schemas.microsoft.com/office/powerpoint/2010/main" val="356163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50</a:t>
            </a:fld>
            <a:endParaRPr lang="en-US" dirty="0"/>
          </a:p>
        </p:txBody>
      </p:sp>
    </p:spTree>
    <p:extLst>
      <p:ext uri="{BB962C8B-B14F-4D97-AF65-F5344CB8AC3E}">
        <p14:creationId xmlns:p14="http://schemas.microsoft.com/office/powerpoint/2010/main" val="194496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54</a:t>
            </a:fld>
            <a:endParaRPr lang="en-US" dirty="0"/>
          </a:p>
        </p:txBody>
      </p:sp>
    </p:spTree>
    <p:extLst>
      <p:ext uri="{BB962C8B-B14F-4D97-AF65-F5344CB8AC3E}">
        <p14:creationId xmlns:p14="http://schemas.microsoft.com/office/powerpoint/2010/main" val="28095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56</a:t>
            </a:fld>
            <a:endParaRPr lang="en-US" dirty="0"/>
          </a:p>
        </p:txBody>
      </p:sp>
    </p:spTree>
    <p:extLst>
      <p:ext uri="{BB962C8B-B14F-4D97-AF65-F5344CB8AC3E}">
        <p14:creationId xmlns:p14="http://schemas.microsoft.com/office/powerpoint/2010/main" val="349104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8</a:t>
            </a:fld>
            <a:endParaRPr lang="en-US" dirty="0"/>
          </a:p>
        </p:txBody>
      </p:sp>
    </p:spTree>
    <p:extLst>
      <p:ext uri="{BB962C8B-B14F-4D97-AF65-F5344CB8AC3E}">
        <p14:creationId xmlns:p14="http://schemas.microsoft.com/office/powerpoint/2010/main" val="243695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10</a:t>
            </a:fld>
            <a:endParaRPr lang="en-US" dirty="0"/>
          </a:p>
        </p:txBody>
      </p:sp>
    </p:spTree>
    <p:extLst>
      <p:ext uri="{BB962C8B-B14F-4D97-AF65-F5344CB8AC3E}">
        <p14:creationId xmlns:p14="http://schemas.microsoft.com/office/powerpoint/2010/main" val="199741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18</a:t>
            </a:fld>
            <a:endParaRPr lang="en-US" dirty="0"/>
          </a:p>
        </p:txBody>
      </p:sp>
    </p:spTree>
    <p:extLst>
      <p:ext uri="{BB962C8B-B14F-4D97-AF65-F5344CB8AC3E}">
        <p14:creationId xmlns:p14="http://schemas.microsoft.com/office/powerpoint/2010/main" val="3688552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23</a:t>
            </a:fld>
            <a:endParaRPr lang="en-US" dirty="0"/>
          </a:p>
        </p:txBody>
      </p:sp>
    </p:spTree>
    <p:extLst>
      <p:ext uri="{BB962C8B-B14F-4D97-AF65-F5344CB8AC3E}">
        <p14:creationId xmlns:p14="http://schemas.microsoft.com/office/powerpoint/2010/main" val="313405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25</a:t>
            </a:fld>
            <a:endParaRPr lang="en-US" dirty="0"/>
          </a:p>
        </p:txBody>
      </p:sp>
    </p:spTree>
    <p:extLst>
      <p:ext uri="{BB962C8B-B14F-4D97-AF65-F5344CB8AC3E}">
        <p14:creationId xmlns:p14="http://schemas.microsoft.com/office/powerpoint/2010/main" val="277619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32</a:t>
            </a:fld>
            <a:endParaRPr lang="en-US" dirty="0"/>
          </a:p>
        </p:txBody>
      </p:sp>
    </p:spTree>
    <p:extLst>
      <p:ext uri="{BB962C8B-B14F-4D97-AF65-F5344CB8AC3E}">
        <p14:creationId xmlns:p14="http://schemas.microsoft.com/office/powerpoint/2010/main" val="231611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34</a:t>
            </a:fld>
            <a:endParaRPr lang="en-US" dirty="0"/>
          </a:p>
        </p:txBody>
      </p:sp>
    </p:spTree>
    <p:extLst>
      <p:ext uri="{BB962C8B-B14F-4D97-AF65-F5344CB8AC3E}">
        <p14:creationId xmlns:p14="http://schemas.microsoft.com/office/powerpoint/2010/main" val="3500401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37</a:t>
            </a:fld>
            <a:endParaRPr lang="en-US" dirty="0"/>
          </a:p>
        </p:txBody>
      </p:sp>
    </p:spTree>
    <p:extLst>
      <p:ext uri="{BB962C8B-B14F-4D97-AF65-F5344CB8AC3E}">
        <p14:creationId xmlns:p14="http://schemas.microsoft.com/office/powerpoint/2010/main" val="363877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a:t>Than</a:t>
            </a:r>
          </a:p>
        </p:txBody>
      </p:sp>
    </p:spTree>
    <p:extLst>
      <p:ext uri="{BB962C8B-B14F-4D97-AF65-F5344CB8AC3E}">
        <p14:creationId xmlns:p14="http://schemas.microsoft.com/office/powerpoint/2010/main" val="2382968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884681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925456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84964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59270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77199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81565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 id="2147483671" r:id="rId22"/>
    <p:sldLayoutId id="2147483672" r:id="rId23"/>
    <p:sldLayoutId id="2147483674" r:id="rId24"/>
    <p:sldLayoutId id="2147483675" r:id="rId25"/>
    <p:sldLayoutId id="2147483676" r:id="rId26"/>
    <p:sldLayoutId id="2147483677" r:id="rId2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4.jpg"/><Relationship Id="rId16" Type="http://schemas.openxmlformats.org/officeDocument/2006/relationships/diagramColors" Target="../diagrams/colors3.xml"/><Relationship Id="rId1" Type="http://schemas.openxmlformats.org/officeDocument/2006/relationships/slideLayout" Target="../slideLayouts/slideLayout1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4.jpg"/><Relationship Id="rId1" Type="http://schemas.openxmlformats.org/officeDocument/2006/relationships/slideLayout" Target="../slideLayouts/slideLayout1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3.xml"/><Relationship Id="rId5" Type="http://schemas.openxmlformats.org/officeDocument/2006/relationships/image" Target="../media/image13.sv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proofmart.com/product/github-logo-png-hd-images-transparent-background-free-download/" TargetMode="External"/><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BC78-66E7-45DE-B5B9-64E043635320}"/>
              </a:ext>
            </a:extLst>
          </p:cNvPr>
          <p:cNvSpPr>
            <a:spLocks noGrp="1"/>
          </p:cNvSpPr>
          <p:nvPr>
            <p:ph type="ctrTitle"/>
          </p:nvPr>
        </p:nvSpPr>
        <p:spPr>
          <a:xfrm>
            <a:off x="244716" y="268484"/>
            <a:ext cx="11324683" cy="832227"/>
          </a:xfrm>
          <a:ln w="3175">
            <a:solidFill>
              <a:schemeClr val="tx1"/>
            </a:solidFill>
          </a:ln>
        </p:spPr>
        <p:txBody>
          <a:bodyPr/>
          <a:lstStyle/>
          <a:p>
            <a:pPr algn="ctr">
              <a:lnSpc>
                <a:spcPct val="100000"/>
              </a:lnSpc>
            </a:pPr>
            <a:r>
              <a:rPr lang="en-US" sz="2800" dirty="0">
                <a:solidFill>
                  <a:schemeClr val="tx1"/>
                </a:solidFill>
                <a:latin typeface="+mj-lt"/>
              </a:rPr>
              <a:t>PROMOTING HEALTHY EATING  &amp;</a:t>
            </a:r>
            <a:r>
              <a:rPr lang="en-US" sz="2800" dirty="0">
                <a:solidFill>
                  <a:schemeClr val="tx1"/>
                </a:solidFill>
              </a:rPr>
              <a:t> </a:t>
            </a:r>
            <a:r>
              <a:rPr lang="en-US" sz="2800" dirty="0">
                <a:solidFill>
                  <a:schemeClr val="tx1"/>
                </a:solidFill>
                <a:latin typeface="+mj-lt"/>
              </a:rPr>
              <a:t>BALANCED DIET</a:t>
            </a:r>
            <a:endParaRPr lang="en-US" sz="2800" dirty="0">
              <a:latin typeface="+mj-lt"/>
            </a:endParaRPr>
          </a:p>
        </p:txBody>
      </p:sp>
      <p:sp>
        <p:nvSpPr>
          <p:cNvPr id="3" name="Subtitle 2">
            <a:extLst>
              <a:ext uri="{FF2B5EF4-FFF2-40B4-BE49-F238E27FC236}">
                <a16:creationId xmlns:a16="http://schemas.microsoft.com/office/drawing/2014/main" id="{C0469165-404D-4293-8B88-BA9E533E4144}"/>
              </a:ext>
            </a:extLst>
          </p:cNvPr>
          <p:cNvSpPr>
            <a:spLocks noGrp="1"/>
          </p:cNvSpPr>
          <p:nvPr>
            <p:ph type="subTitle" idx="1"/>
          </p:nvPr>
        </p:nvSpPr>
        <p:spPr>
          <a:xfrm>
            <a:off x="7974522" y="1560719"/>
            <a:ext cx="3576774" cy="638022"/>
          </a:xfrm>
        </p:spPr>
        <p:txBody>
          <a:bodyPr>
            <a:normAutofit/>
          </a:bodyPr>
          <a:lstStyle/>
          <a:p>
            <a:r>
              <a:rPr lang="en-US" sz="2800" dirty="0"/>
              <a:t>with Re-Define Me</a:t>
            </a: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pic>
        <p:nvPicPr>
          <p:cNvPr id="7" name="Picture 6" descr="A person cutting vegetables&#10;&#10;Description automatically generated with low confidence">
            <a:extLst>
              <a:ext uri="{FF2B5EF4-FFF2-40B4-BE49-F238E27FC236}">
                <a16:creationId xmlns:a16="http://schemas.microsoft.com/office/drawing/2014/main" id="{EC22BC4F-B12B-F16B-9847-7F39BAB0EAA5}"/>
              </a:ext>
            </a:extLst>
          </p:cNvPr>
          <p:cNvPicPr>
            <a:picLocks noChangeAspect="1"/>
          </p:cNvPicPr>
          <p:nvPr/>
        </p:nvPicPr>
        <p:blipFill>
          <a:blip r:embed="rId4"/>
          <a:stretch>
            <a:fillRect/>
          </a:stretch>
        </p:blipFill>
        <p:spPr>
          <a:xfrm>
            <a:off x="347352" y="1483077"/>
            <a:ext cx="7279818" cy="4843267"/>
          </a:xfrm>
          <a:prstGeom prst="rect">
            <a:avLst/>
          </a:prstGeom>
        </p:spPr>
      </p:pic>
      <p:pic>
        <p:nvPicPr>
          <p:cNvPr id="10" name="Picture 9" descr="Logo&#10;&#10;Description automatically generated">
            <a:extLst>
              <a:ext uri="{FF2B5EF4-FFF2-40B4-BE49-F238E27FC236}">
                <a16:creationId xmlns:a16="http://schemas.microsoft.com/office/drawing/2014/main" id="{2E072E23-6ED2-BDD9-3D0B-F9571DB76A3A}"/>
              </a:ext>
            </a:extLst>
          </p:cNvPr>
          <p:cNvPicPr>
            <a:picLocks noChangeAspect="1"/>
          </p:cNvPicPr>
          <p:nvPr/>
        </p:nvPicPr>
        <p:blipFill rotWithShape="1">
          <a:blip r:embed="rId5"/>
          <a:srcRect l="35631" t="31679" r="26944" b="35206"/>
          <a:stretch/>
        </p:blipFill>
        <p:spPr>
          <a:xfrm>
            <a:off x="10827633" y="1185982"/>
            <a:ext cx="1071015" cy="947652"/>
          </a:xfrm>
          <a:prstGeom prst="rect">
            <a:avLst/>
          </a:prstGeom>
        </p:spPr>
      </p:pic>
      <p:sp>
        <p:nvSpPr>
          <p:cNvPr id="13" name="TextBox 12">
            <a:extLst>
              <a:ext uri="{FF2B5EF4-FFF2-40B4-BE49-F238E27FC236}">
                <a16:creationId xmlns:a16="http://schemas.microsoft.com/office/drawing/2014/main" id="{671D60FD-ABD8-7DCA-21B9-6C6F8C92DD3E}"/>
              </a:ext>
            </a:extLst>
          </p:cNvPr>
          <p:cNvSpPr txBox="1"/>
          <p:nvPr/>
        </p:nvSpPr>
        <p:spPr>
          <a:xfrm>
            <a:off x="8512343" y="4582171"/>
            <a:ext cx="3234037" cy="1323439"/>
          </a:xfrm>
          <a:prstGeom prst="rect">
            <a:avLst/>
          </a:prstGeom>
          <a:noFill/>
        </p:spPr>
        <p:txBody>
          <a:bodyPr wrap="square" rtlCol="0">
            <a:spAutoFit/>
          </a:bodyPr>
          <a:lstStyle/>
          <a:p>
            <a:r>
              <a:rPr lang="en-US" sz="2000" i="1" dirty="0">
                <a:latin typeface="+mj-lt"/>
              </a:rPr>
              <a:t>Professor: Henry Wong</a:t>
            </a:r>
          </a:p>
          <a:p>
            <a:r>
              <a:rPr lang="en-US" sz="2000" i="1" dirty="0">
                <a:latin typeface="+mj-lt"/>
              </a:rPr>
              <a:t>Computer Science Project</a:t>
            </a:r>
          </a:p>
          <a:p>
            <a:r>
              <a:rPr lang="en-US" sz="2000" i="1" dirty="0">
                <a:latin typeface="+mj-lt"/>
              </a:rPr>
              <a:t>Course : CS692</a:t>
            </a:r>
          </a:p>
          <a:p>
            <a:r>
              <a:rPr lang="en-US" sz="2000" i="1" dirty="0">
                <a:latin typeface="+mj-lt"/>
              </a:rPr>
              <a:t>Team: 2 (Tiny Coders)</a:t>
            </a:r>
          </a:p>
        </p:txBody>
      </p:sp>
    </p:spTree>
    <p:extLst>
      <p:ext uri="{BB962C8B-B14F-4D97-AF65-F5344CB8AC3E}">
        <p14:creationId xmlns:p14="http://schemas.microsoft.com/office/powerpoint/2010/main" val="540921663"/>
      </p:ext>
    </p:extLst>
  </p:cSld>
  <p:clrMapOvr>
    <a:masterClrMapping/>
  </p:clrMapOvr>
  <mc:AlternateContent xmlns:mc="http://schemas.openxmlformats.org/markup-compatibility/2006" xmlns:p14="http://schemas.microsoft.com/office/powerpoint/2010/main">
    <mc:Choice Requires="p14">
      <p:transition spd="slow" p14:dur="3000">
        <p:wipe/>
      </p:transition>
    </mc:Choice>
    <mc:Fallback xmlns="">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D785328-C458-84FE-D569-E6D35831409C}"/>
              </a:ext>
            </a:extLst>
          </p:cNvPr>
          <p:cNvPicPr>
            <a:picLocks noChangeAspect="1"/>
          </p:cNvPicPr>
          <p:nvPr/>
        </p:nvPicPr>
        <p:blipFill rotWithShape="1">
          <a:blip r:embed="rId3"/>
          <a:srcRect r="13275" b="-4354"/>
          <a:stretch/>
        </p:blipFill>
        <p:spPr>
          <a:xfrm>
            <a:off x="3313952" y="0"/>
            <a:ext cx="8878048" cy="715658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997007"/>
            <a:ext cx="6512767" cy="3162566"/>
          </a:xfrm>
          <a:prstGeom prst="rect">
            <a:avLst/>
          </a:prstGeom>
          <a:solidFill>
            <a:srgbClr val="C7BFBD">
              <a:alpha val="43922"/>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831121" y="2690976"/>
            <a:ext cx="5541687" cy="1476039"/>
          </a:xfrm>
        </p:spPr>
        <p:txBody>
          <a:bodyPr/>
          <a:lstStyle/>
          <a:p>
            <a:r>
              <a:rPr lang="en-US" sz="5400" dirty="0">
                <a:solidFill>
                  <a:schemeClr val="tx1"/>
                </a:solidFill>
                <a:latin typeface="+mj-lt"/>
              </a:rPr>
              <a:t>PROJECT</a:t>
            </a:r>
            <a:br>
              <a:rPr lang="en-US" sz="5400" dirty="0">
                <a:solidFill>
                  <a:schemeClr val="tx1"/>
                </a:solidFill>
                <a:latin typeface="+mj-lt"/>
              </a:rPr>
            </a:br>
            <a:r>
              <a:rPr lang="en-US" sz="5400" dirty="0">
                <a:solidFill>
                  <a:schemeClr val="tx1"/>
                </a:solidFill>
                <a:latin typeface="+mj-lt"/>
              </a:rPr>
              <a:t>DESCRIPTION</a:t>
            </a:r>
            <a:endParaRPr lang="en-US" sz="5400" dirty="0">
              <a:solidFill>
                <a:schemeClr val="tx1"/>
              </a:solidFill>
            </a:endParaRPr>
          </a:p>
        </p:txBody>
      </p:sp>
    </p:spTree>
    <p:extLst>
      <p:ext uri="{BB962C8B-B14F-4D97-AF65-F5344CB8AC3E}">
        <p14:creationId xmlns:p14="http://schemas.microsoft.com/office/powerpoint/2010/main" val="116859712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448821" y="413908"/>
            <a:ext cx="3994443" cy="622693"/>
          </a:xfrm>
          <a:ln>
            <a:solidFill>
              <a:schemeClr val="accent5">
                <a:lumMod val="50000"/>
              </a:schemeClr>
            </a:solidFill>
          </a:ln>
        </p:spPr>
        <p:txBody>
          <a:bodyPr/>
          <a:lstStyle/>
          <a:p>
            <a:r>
              <a:rPr lang="en-US" noProof="0" dirty="0">
                <a:solidFill>
                  <a:schemeClr val="tx1"/>
                </a:solidFill>
              </a:rPr>
              <a:t>Project description</a:t>
            </a:r>
            <a:endParaRPr lang="en-US" dirty="0">
              <a:solidFill>
                <a:schemeClr val="tx1"/>
              </a:solidFill>
            </a:endParaRPr>
          </a:p>
        </p:txBody>
      </p:sp>
      <p:cxnSp>
        <p:nvCxnSpPr>
          <p:cNvPr id="4" name="Straight Connector 3">
            <a:extLst>
              <a:ext uri="{FF2B5EF4-FFF2-40B4-BE49-F238E27FC236}">
                <a16:creationId xmlns:a16="http://schemas.microsoft.com/office/drawing/2014/main" id="{18DDB66C-0366-B75D-75C3-3D7E4CE856E7}"/>
              </a:ext>
            </a:extLst>
          </p:cNvPr>
          <p:cNvCxnSpPr/>
          <p:nvPr/>
        </p:nvCxnSpPr>
        <p:spPr>
          <a:xfrm>
            <a:off x="660668" y="-17809"/>
            <a:ext cx="0" cy="6858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Table 8">
            <a:extLst>
              <a:ext uri="{FF2B5EF4-FFF2-40B4-BE49-F238E27FC236}">
                <a16:creationId xmlns:a16="http://schemas.microsoft.com/office/drawing/2014/main" id="{C766ED3B-22C9-7619-D522-4B4EDBFAE7FE}"/>
              </a:ext>
            </a:extLst>
          </p:cNvPr>
          <p:cNvGraphicFramePr>
            <a:graphicFrameLocks noGrp="1"/>
          </p:cNvGraphicFramePr>
          <p:nvPr>
            <p:extLst>
              <p:ext uri="{D42A27DB-BD31-4B8C-83A1-F6EECF244321}">
                <p14:modId xmlns:p14="http://schemas.microsoft.com/office/powerpoint/2010/main" val="181485231"/>
              </p:ext>
            </p:extLst>
          </p:nvPr>
        </p:nvGraphicFramePr>
        <p:xfrm>
          <a:off x="1179870" y="1514168"/>
          <a:ext cx="10550013" cy="4564133"/>
        </p:xfrm>
        <a:graphic>
          <a:graphicData uri="http://schemas.openxmlformats.org/drawingml/2006/table">
            <a:tbl>
              <a:tblPr firstRow="1" bandRow="1">
                <a:tableStyleId>{93296810-A885-4BE3-A3E7-6D5BEEA58F35}</a:tableStyleId>
              </a:tblPr>
              <a:tblGrid>
                <a:gridCol w="2605549">
                  <a:extLst>
                    <a:ext uri="{9D8B030D-6E8A-4147-A177-3AD203B41FA5}">
                      <a16:colId xmlns:a16="http://schemas.microsoft.com/office/drawing/2014/main" val="2747341896"/>
                    </a:ext>
                  </a:extLst>
                </a:gridCol>
                <a:gridCol w="7944464">
                  <a:extLst>
                    <a:ext uri="{9D8B030D-6E8A-4147-A177-3AD203B41FA5}">
                      <a16:colId xmlns:a16="http://schemas.microsoft.com/office/drawing/2014/main" val="2559856744"/>
                    </a:ext>
                  </a:extLst>
                </a:gridCol>
              </a:tblGrid>
              <a:tr h="668593">
                <a:tc>
                  <a:txBody>
                    <a:bodyPr/>
                    <a:lstStyle/>
                    <a:p>
                      <a:pPr algn="ctr"/>
                      <a:r>
                        <a:rPr lang="en-US" dirty="0">
                          <a:solidFill>
                            <a:schemeClr val="tx1"/>
                          </a:solidFill>
                        </a:rPr>
                        <a:t>Project Title</a:t>
                      </a:r>
                    </a:p>
                  </a:txBody>
                  <a:tcPr anchor="ctr">
                    <a:solidFill>
                      <a:schemeClr val="bg1">
                        <a:lumMod val="95000"/>
                      </a:schemeClr>
                    </a:solidFill>
                  </a:tcPr>
                </a:tc>
                <a:tc>
                  <a:txBody>
                    <a:bodyPr/>
                    <a:lstStyle/>
                    <a:p>
                      <a:pPr algn="ctr"/>
                      <a:r>
                        <a:rPr lang="en-US" dirty="0">
                          <a:solidFill>
                            <a:schemeClr val="tx1"/>
                          </a:solidFill>
                        </a:rPr>
                        <a:t>Promoting healthy eating and balanced diet with Re-Define Me.</a:t>
                      </a:r>
                    </a:p>
                    <a:p>
                      <a:pPr algn="ctr"/>
                      <a:endParaRPr lang="en-US" dirty="0">
                        <a:solidFill>
                          <a:schemeClr val="tx1"/>
                        </a:solidFill>
                      </a:endParaRPr>
                    </a:p>
                  </a:txBody>
                  <a:tcPr anchor="ctr">
                    <a:solidFill>
                      <a:schemeClr val="bg1">
                        <a:lumMod val="95000"/>
                      </a:schemeClr>
                    </a:solidFill>
                  </a:tcPr>
                </a:tc>
                <a:extLst>
                  <a:ext uri="{0D108BD9-81ED-4DB2-BD59-A6C34878D82A}">
                    <a16:rowId xmlns:a16="http://schemas.microsoft.com/office/drawing/2014/main" val="2834388445"/>
                  </a:ext>
                </a:extLst>
              </a:tr>
              <a:tr h="875071">
                <a:tc>
                  <a:txBody>
                    <a:bodyPr/>
                    <a:lstStyle/>
                    <a:p>
                      <a:pPr algn="ctr"/>
                      <a:r>
                        <a:rPr lang="en-US" dirty="0">
                          <a:solidFill>
                            <a:schemeClr val="tx1"/>
                          </a:solidFill>
                          <a:latin typeface="+mj-lt"/>
                        </a:rPr>
                        <a:t>Team</a:t>
                      </a:r>
                    </a:p>
                  </a:txBody>
                  <a:tcPr anchor="ctr"/>
                </a:tc>
                <a:tc>
                  <a:txBody>
                    <a:bodyPr/>
                    <a:lstStyle/>
                    <a:p>
                      <a:pPr algn="l"/>
                      <a:r>
                        <a:rPr lang="en-US" dirty="0">
                          <a:solidFill>
                            <a:schemeClr val="tx1"/>
                          </a:solidFill>
                          <a:latin typeface="+mj-lt"/>
                        </a:rPr>
                        <a:t>2 Tiny Coders.</a:t>
                      </a:r>
                    </a:p>
                  </a:txBody>
                  <a:tcPr anchor="ctr"/>
                </a:tc>
                <a:extLst>
                  <a:ext uri="{0D108BD9-81ED-4DB2-BD59-A6C34878D82A}">
                    <a16:rowId xmlns:a16="http://schemas.microsoft.com/office/drawing/2014/main" val="63187772"/>
                  </a:ext>
                </a:extLst>
              </a:tr>
              <a:tr h="1006823">
                <a:tc>
                  <a:txBody>
                    <a:bodyPr/>
                    <a:lstStyle/>
                    <a:p>
                      <a:pPr algn="ctr"/>
                      <a:r>
                        <a:rPr lang="en-US" dirty="0">
                          <a:solidFill>
                            <a:schemeClr val="tx1"/>
                          </a:solidFill>
                          <a:latin typeface="+mj-lt"/>
                        </a:rPr>
                        <a:t>Brief Description</a:t>
                      </a:r>
                    </a:p>
                  </a:txBody>
                  <a:tcPr anchor="ctr"/>
                </a:tc>
                <a:tc>
                  <a:txBody>
                    <a:bodyPr/>
                    <a:lstStyle/>
                    <a:p>
                      <a:pPr algn="l"/>
                      <a:r>
                        <a:rPr lang="en-US" dirty="0">
                          <a:solidFill>
                            <a:schemeClr val="tx1"/>
                          </a:solidFill>
                          <a:latin typeface="+mj-lt"/>
                        </a:rPr>
                        <a:t>We are providing the customers a healthy living habits with proper nutrients and workouts with unique features according to the user customization.</a:t>
                      </a:r>
                    </a:p>
                  </a:txBody>
                  <a:tcPr anchor="ctr"/>
                </a:tc>
                <a:extLst>
                  <a:ext uri="{0D108BD9-81ED-4DB2-BD59-A6C34878D82A}">
                    <a16:rowId xmlns:a16="http://schemas.microsoft.com/office/drawing/2014/main" val="1909990855"/>
                  </a:ext>
                </a:extLst>
              </a:tr>
              <a:tr h="1006823">
                <a:tc>
                  <a:txBody>
                    <a:bodyPr/>
                    <a:lstStyle/>
                    <a:p>
                      <a:pPr algn="ctr"/>
                      <a:r>
                        <a:rPr lang="en-US" dirty="0">
                          <a:solidFill>
                            <a:schemeClr val="tx1"/>
                          </a:solidFill>
                          <a:latin typeface="+mj-lt"/>
                        </a:rPr>
                        <a:t>How does it help the user</a:t>
                      </a:r>
                    </a:p>
                  </a:txBody>
                  <a:tcPr anchor="ctr"/>
                </a:tc>
                <a:tc>
                  <a:txBody>
                    <a:bodyPr/>
                    <a:lstStyle/>
                    <a:p>
                      <a:pPr algn="l"/>
                      <a:r>
                        <a:rPr lang="en-US" dirty="0">
                          <a:solidFill>
                            <a:schemeClr val="tx1"/>
                          </a:solidFill>
                          <a:latin typeface="+mj-lt"/>
                        </a:rPr>
                        <a:t>We provide the details of the dietitian, personal trainers, nutrients and the gyms nearby once the user register/subscribe.</a:t>
                      </a:r>
                    </a:p>
                  </a:txBody>
                  <a:tcPr anchor="ctr"/>
                </a:tc>
                <a:extLst>
                  <a:ext uri="{0D108BD9-81ED-4DB2-BD59-A6C34878D82A}">
                    <a16:rowId xmlns:a16="http://schemas.microsoft.com/office/drawing/2014/main" val="2385143960"/>
                  </a:ext>
                </a:extLst>
              </a:tr>
              <a:tr h="1006823">
                <a:tc>
                  <a:txBody>
                    <a:bodyPr/>
                    <a:lstStyle/>
                    <a:p>
                      <a:pPr algn="ctr"/>
                      <a:r>
                        <a:rPr lang="en-US" dirty="0">
                          <a:solidFill>
                            <a:schemeClr val="tx1"/>
                          </a:solidFill>
                        </a:rPr>
                        <a:t>Git-hub Link: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a typeface="+mn-lt"/>
                          <a:cs typeface="+mn-lt"/>
                        </a:rPr>
                        <a:t>https://github.com/DhariniMansi/CS691.wiki.git</a:t>
                      </a:r>
                      <a:endParaRPr lang="en-US" sz="1800" dirty="0"/>
                    </a:p>
                  </a:txBody>
                  <a:tcPr anchor="ctr"/>
                </a:tc>
                <a:extLst>
                  <a:ext uri="{0D108BD9-81ED-4DB2-BD59-A6C34878D82A}">
                    <a16:rowId xmlns:a16="http://schemas.microsoft.com/office/drawing/2014/main" val="1974068203"/>
                  </a:ext>
                </a:extLst>
              </a:tr>
            </a:tbl>
          </a:graphicData>
        </a:graphic>
      </p:graphicFrame>
      <p:sp>
        <p:nvSpPr>
          <p:cNvPr id="12" name="Rectangle 11">
            <a:extLst>
              <a:ext uri="{FF2B5EF4-FFF2-40B4-BE49-F238E27FC236}">
                <a16:creationId xmlns:a16="http://schemas.microsoft.com/office/drawing/2014/main" id="{1E38FB40-8244-DEAB-5271-4276993C74C7}"/>
              </a:ext>
            </a:extLst>
          </p:cNvPr>
          <p:cNvSpPr/>
          <p:nvPr/>
        </p:nvSpPr>
        <p:spPr>
          <a:xfrm>
            <a:off x="1179870" y="1514168"/>
            <a:ext cx="10550011" cy="45641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90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448822" y="559033"/>
            <a:ext cx="3994443" cy="622693"/>
          </a:xfrm>
          <a:ln>
            <a:solidFill>
              <a:schemeClr val="accent5">
                <a:lumMod val="50000"/>
              </a:schemeClr>
            </a:solidFill>
          </a:ln>
        </p:spPr>
        <p:txBody>
          <a:bodyPr/>
          <a:lstStyle/>
          <a:p>
            <a:r>
              <a:rPr lang="en-US" noProof="0" dirty="0">
                <a:solidFill>
                  <a:schemeClr val="tx1"/>
                </a:solidFill>
              </a:rPr>
              <a:t>Project description</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2553138" y="1492898"/>
            <a:ext cx="8566442" cy="4996945"/>
          </a:xfrm>
          <a:prstGeom prst="rect">
            <a:avLst/>
          </a:prstGeom>
          <a:noFill/>
        </p:spPr>
        <p:txBody>
          <a:bodyPr wrap="square" rtlCol="0">
            <a:spAutoFit/>
          </a:bodyPr>
          <a:lstStyle/>
          <a:p>
            <a:pPr algn="just">
              <a:lnSpc>
                <a:spcPct val="200000"/>
              </a:lnSpc>
            </a:pPr>
            <a:r>
              <a:rPr lang="en-US" dirty="0">
                <a:latin typeface="+mj-lt"/>
              </a:rPr>
              <a:t>We want to provide a</a:t>
            </a:r>
            <a:r>
              <a:rPr lang="en-US" sz="1800" b="0" i="0" dirty="0">
                <a:effectLst/>
                <a:latin typeface="+mj-lt"/>
              </a:rPr>
              <a:t> digital health and wellness web application designed to help users shed the pounds and get active, Nutrition Tracker, Water Tracker, Workout and Weight Tracker.</a:t>
            </a:r>
          </a:p>
          <a:p>
            <a:pPr algn="just">
              <a:lnSpc>
                <a:spcPct val="200000"/>
              </a:lnSpc>
            </a:pPr>
            <a:r>
              <a:rPr lang="en-US" sz="1800" b="0" i="0" dirty="0">
                <a:effectLst/>
                <a:latin typeface="+mj-lt"/>
              </a:rPr>
              <a:t>Operating from a freemium model, the platform offers users the opportunity to monitor and track their daily calorie intake, get personalized advice from a team of professionally qualified nutritionists and fitness experts and suggest proper diet flow to the user.</a:t>
            </a:r>
          </a:p>
          <a:p>
            <a:pPr algn="just">
              <a:lnSpc>
                <a:spcPct val="200000"/>
              </a:lnSpc>
            </a:pPr>
            <a:r>
              <a:rPr lang="en-US" sz="1800" dirty="0">
                <a:latin typeface="+mj-lt"/>
              </a:rPr>
              <a:t>Using deep learning techniques, we are trying to implement all these features into our application.</a:t>
            </a:r>
          </a:p>
        </p:txBody>
      </p:sp>
      <p:cxnSp>
        <p:nvCxnSpPr>
          <p:cNvPr id="4" name="Straight Connector 3">
            <a:extLst>
              <a:ext uri="{FF2B5EF4-FFF2-40B4-BE49-F238E27FC236}">
                <a16:creationId xmlns:a16="http://schemas.microsoft.com/office/drawing/2014/main" id="{18DDB66C-0366-B75D-75C3-3D7E4CE856E7}"/>
              </a:ext>
            </a:extLst>
          </p:cNvPr>
          <p:cNvCxnSpPr/>
          <p:nvPr/>
        </p:nvCxnSpPr>
        <p:spPr>
          <a:xfrm>
            <a:off x="1427584"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26F2F4-3BE4-94C0-803E-80A1159A7AA6}"/>
              </a:ext>
            </a:extLst>
          </p:cNvPr>
          <p:cNvCxnSpPr/>
          <p:nvPr/>
        </p:nvCxnSpPr>
        <p:spPr>
          <a:xfrm>
            <a:off x="0" y="1492898"/>
            <a:ext cx="301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60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3954299" y="870205"/>
            <a:ext cx="3994443" cy="622693"/>
          </a:xfrm>
          <a:ln>
            <a:solidFill>
              <a:schemeClr val="accent5">
                <a:lumMod val="50000"/>
              </a:schemeClr>
            </a:solidFill>
          </a:ln>
        </p:spPr>
        <p:txBody>
          <a:bodyPr/>
          <a:lstStyle/>
          <a:p>
            <a:r>
              <a:rPr lang="en-US" noProof="0" dirty="0">
                <a:solidFill>
                  <a:schemeClr val="tx1"/>
                </a:solidFill>
              </a:rPr>
              <a:t>FEATURES</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2724547" y="2155371"/>
            <a:ext cx="7147241" cy="3079626"/>
          </a:xfrm>
          <a:prstGeom prst="rect">
            <a:avLst/>
          </a:prstGeom>
          <a:noFill/>
        </p:spPr>
        <p:txBody>
          <a:bodyPr wrap="square" rtlCol="0">
            <a:spAutoFit/>
          </a:bodyPr>
          <a:lstStyle/>
          <a:p>
            <a:pPr>
              <a:lnSpc>
                <a:spcPct val="200000"/>
              </a:lnSpc>
            </a:pPr>
            <a:r>
              <a:rPr lang="en-US" sz="2000" dirty="0">
                <a:latin typeface="+mj-lt"/>
              </a:rPr>
              <a:t>The project focuses on four major problem statements: </a:t>
            </a:r>
          </a:p>
          <a:p>
            <a:pPr marL="342900" indent="-342900">
              <a:lnSpc>
                <a:spcPct val="200000"/>
              </a:lnSpc>
              <a:buFont typeface="Wingdings" panose="05000000000000000000" pitchFamily="2" charset="2"/>
              <a:buChar char="ü"/>
            </a:pPr>
            <a:r>
              <a:rPr lang="en-US" sz="2000" dirty="0">
                <a:latin typeface="+mj-lt"/>
              </a:rPr>
              <a:t>Food Classification. </a:t>
            </a:r>
          </a:p>
          <a:p>
            <a:pPr marL="342900" indent="-342900">
              <a:lnSpc>
                <a:spcPct val="200000"/>
              </a:lnSpc>
              <a:buFont typeface="Wingdings" panose="05000000000000000000" pitchFamily="2" charset="2"/>
              <a:buChar char="ü"/>
            </a:pPr>
            <a:r>
              <a:rPr lang="en-US" sz="2000" dirty="0">
                <a:latin typeface="+mj-lt"/>
              </a:rPr>
              <a:t>Recipe Generation.</a:t>
            </a:r>
          </a:p>
          <a:p>
            <a:pPr marL="342900" indent="-342900">
              <a:lnSpc>
                <a:spcPct val="200000"/>
              </a:lnSpc>
              <a:buFont typeface="Wingdings" panose="05000000000000000000" pitchFamily="2" charset="2"/>
              <a:buChar char="ü"/>
            </a:pPr>
            <a:r>
              <a:rPr lang="en-US" sz="2000" dirty="0">
                <a:latin typeface="+mj-lt"/>
              </a:rPr>
              <a:t>Balanced Diet. </a:t>
            </a:r>
          </a:p>
          <a:p>
            <a:pPr marL="342900" indent="-342900">
              <a:lnSpc>
                <a:spcPct val="200000"/>
              </a:lnSpc>
              <a:buFont typeface="Wingdings" panose="05000000000000000000" pitchFamily="2" charset="2"/>
              <a:buChar char="ü"/>
            </a:pPr>
            <a:r>
              <a:rPr lang="en-US" sz="2000" dirty="0">
                <a:latin typeface="+mj-lt"/>
              </a:rPr>
              <a:t> Calorie Estimation.</a:t>
            </a:r>
          </a:p>
        </p:txBody>
      </p:sp>
      <p:cxnSp>
        <p:nvCxnSpPr>
          <p:cNvPr id="4" name="Straight Connector 3">
            <a:extLst>
              <a:ext uri="{FF2B5EF4-FFF2-40B4-BE49-F238E27FC236}">
                <a16:creationId xmlns:a16="http://schemas.microsoft.com/office/drawing/2014/main" id="{18DDB66C-0366-B75D-75C3-3D7E4CE856E7}"/>
              </a:ext>
            </a:extLst>
          </p:cNvPr>
          <p:cNvCxnSpPr/>
          <p:nvPr/>
        </p:nvCxnSpPr>
        <p:spPr>
          <a:xfrm>
            <a:off x="1427584"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26F2F4-3BE4-94C0-803E-80A1159A7AA6}"/>
              </a:ext>
            </a:extLst>
          </p:cNvPr>
          <p:cNvCxnSpPr/>
          <p:nvPr/>
        </p:nvCxnSpPr>
        <p:spPr>
          <a:xfrm>
            <a:off x="0" y="1492898"/>
            <a:ext cx="30137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220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indoor&#10;&#10;Description automatically generated">
            <a:extLst>
              <a:ext uri="{FF2B5EF4-FFF2-40B4-BE49-F238E27FC236}">
                <a16:creationId xmlns:a16="http://schemas.microsoft.com/office/drawing/2014/main" id="{C56AB817-0C9E-E389-1EC9-19D4169CA4DA}"/>
              </a:ext>
            </a:extLst>
          </p:cNvPr>
          <p:cNvPicPr>
            <a:picLocks noChangeAspect="1"/>
          </p:cNvPicPr>
          <p:nvPr/>
        </p:nvPicPr>
        <p:blipFill rotWithShape="1">
          <a:blip r:embed="rId2"/>
          <a:srcRect l="12971" t="1" r="12923" b="1288"/>
          <a:stretch/>
        </p:blipFill>
        <p:spPr>
          <a:xfrm>
            <a:off x="71535" y="1278295"/>
            <a:ext cx="5085297" cy="4996945"/>
          </a:xfrm>
          <a:prstGeom prst="rect">
            <a:avLst/>
          </a:prstGeom>
        </p:spPr>
      </p:pic>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958756" y="571625"/>
            <a:ext cx="3994443" cy="622693"/>
          </a:xfrm>
          <a:ln>
            <a:solidFill>
              <a:schemeClr val="accent5">
                <a:lumMod val="50000"/>
              </a:schemeClr>
            </a:solidFill>
          </a:ln>
        </p:spPr>
        <p:txBody>
          <a:bodyPr/>
          <a:lstStyle/>
          <a:p>
            <a:r>
              <a:rPr lang="en-US" noProof="0" dirty="0">
                <a:solidFill>
                  <a:schemeClr val="tx1"/>
                </a:solidFill>
              </a:rPr>
              <a:t>FOOD CLASSIFICATION</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5057191" y="1371601"/>
            <a:ext cx="6960637" cy="499694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0" i="0" dirty="0">
                <a:solidFill>
                  <a:srgbClr val="000000"/>
                </a:solidFill>
                <a:effectLst/>
                <a:latin typeface="+mj-lt"/>
              </a:rPr>
              <a:t>Food can be defined as any processed, semi-processed or raw product that is destined for human consumption.</a:t>
            </a:r>
          </a:p>
          <a:p>
            <a:pPr marL="285750" indent="-285750">
              <a:lnSpc>
                <a:spcPct val="200000"/>
              </a:lnSpc>
              <a:buFont typeface="Arial" panose="020B0604020202020204" pitchFamily="34" charset="0"/>
              <a:buChar char="•"/>
            </a:pPr>
            <a:r>
              <a:rPr lang="en-US" b="0" i="0" dirty="0">
                <a:solidFill>
                  <a:srgbClr val="000000"/>
                </a:solidFill>
                <a:effectLst/>
                <a:latin typeface="+mj-lt"/>
              </a:rPr>
              <a:t>Processed foods have these elements in different compositions in order to give them textures, flavor, color and nutritional value. </a:t>
            </a:r>
          </a:p>
          <a:p>
            <a:pPr marL="285750" indent="-285750">
              <a:lnSpc>
                <a:spcPct val="200000"/>
              </a:lnSpc>
              <a:buFont typeface="Arial" panose="020B0604020202020204" pitchFamily="34" charset="0"/>
              <a:buChar char="•"/>
            </a:pPr>
            <a:r>
              <a:rPr lang="en-US" b="0" i="0" dirty="0">
                <a:solidFill>
                  <a:srgbClr val="000000"/>
                </a:solidFill>
                <a:effectLst/>
                <a:latin typeface="+mj-lt"/>
              </a:rPr>
              <a:t>As for the solid elements that food contains, they are lipids, proteins, carbohydrates and their derivatives.</a:t>
            </a:r>
            <a:endParaRPr lang="en-US" dirty="0">
              <a:latin typeface="+mj-lt"/>
            </a:endParaRPr>
          </a:p>
          <a:p>
            <a:pPr marL="285750" indent="-285750">
              <a:lnSpc>
                <a:spcPct val="200000"/>
              </a:lnSpc>
              <a:buFont typeface="Arial" panose="020B0604020202020204" pitchFamily="34" charset="0"/>
              <a:buChar char="•"/>
            </a:pPr>
            <a:r>
              <a:rPr lang="en-US" dirty="0">
                <a:latin typeface="+mj-lt"/>
              </a:rPr>
              <a:t> It’s multi-class classification problem to predict the 251 fine-grained food-categories.</a:t>
            </a:r>
          </a:p>
        </p:txBody>
      </p:sp>
    </p:spTree>
    <p:extLst>
      <p:ext uri="{BB962C8B-B14F-4D97-AF65-F5344CB8AC3E}">
        <p14:creationId xmlns:p14="http://schemas.microsoft.com/office/powerpoint/2010/main" val="247357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431902" y="563250"/>
            <a:ext cx="3994443" cy="622693"/>
          </a:xfrm>
          <a:ln>
            <a:solidFill>
              <a:schemeClr val="accent5">
                <a:lumMod val="50000"/>
              </a:schemeClr>
            </a:solidFill>
          </a:ln>
        </p:spPr>
        <p:txBody>
          <a:bodyPr/>
          <a:lstStyle/>
          <a:p>
            <a:r>
              <a:rPr lang="en-US" noProof="0" dirty="0">
                <a:solidFill>
                  <a:schemeClr val="tx1"/>
                </a:solidFill>
              </a:rPr>
              <a:t>RECIPE GENERATION</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5363223" y="1659787"/>
            <a:ext cx="6698149" cy="444294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0" i="0" dirty="0">
                <a:effectLst/>
                <a:latin typeface="+mj-lt"/>
              </a:rPr>
              <a:t>Our design predicts ingredients as sets by means of a novel architecture, modeling their dependencies without imposing any order, and then generates cooking instructions by attending to both image and its inferred ingredients simultaneously.</a:t>
            </a:r>
          </a:p>
          <a:p>
            <a:pPr marL="285750" indent="-285750">
              <a:lnSpc>
                <a:spcPct val="200000"/>
              </a:lnSpc>
              <a:buFont typeface="Arial" panose="020B0604020202020204" pitchFamily="34" charset="0"/>
              <a:buChar char="•"/>
            </a:pPr>
            <a:r>
              <a:rPr lang="en-US" b="0" i="0" dirty="0">
                <a:effectLst/>
                <a:latin typeface="+mj-lt"/>
              </a:rPr>
              <a:t>Interests in the automatic generation of cooking recipes have been growing steadily over the past few years thanks to a large amount of online cooking recipes.</a:t>
            </a:r>
            <a:endParaRPr lang="en-US" dirty="0">
              <a:latin typeface="+mj-lt"/>
            </a:endParaRPr>
          </a:p>
        </p:txBody>
      </p:sp>
      <p:pic>
        <p:nvPicPr>
          <p:cNvPr id="12" name="Picture 11" descr="A picture containing text&#10;&#10;Description automatically generated">
            <a:extLst>
              <a:ext uri="{FF2B5EF4-FFF2-40B4-BE49-F238E27FC236}">
                <a16:creationId xmlns:a16="http://schemas.microsoft.com/office/drawing/2014/main" id="{66FB7144-DA41-C132-8D0F-8BE80D996E83}"/>
              </a:ext>
            </a:extLst>
          </p:cNvPr>
          <p:cNvPicPr>
            <a:picLocks noChangeAspect="1"/>
          </p:cNvPicPr>
          <p:nvPr/>
        </p:nvPicPr>
        <p:blipFill rotWithShape="1">
          <a:blip r:embed="rId2"/>
          <a:srcRect l="6355" r="5314" b="-1053"/>
          <a:stretch/>
        </p:blipFill>
        <p:spPr>
          <a:xfrm>
            <a:off x="223934" y="1185943"/>
            <a:ext cx="4711960" cy="5390636"/>
          </a:xfrm>
          <a:prstGeom prst="rect">
            <a:avLst/>
          </a:prstGeom>
          <a:effectLst>
            <a:outerShdw blurRad="50800" dist="38100" dir="16200000" rotWithShape="0">
              <a:prstClr val="black">
                <a:alpha val="40000"/>
              </a:prstClr>
            </a:outerShdw>
          </a:effectLst>
        </p:spPr>
      </p:pic>
      <p:sp>
        <p:nvSpPr>
          <p:cNvPr id="13" name="Rectangle 12">
            <a:extLst>
              <a:ext uri="{FF2B5EF4-FFF2-40B4-BE49-F238E27FC236}">
                <a16:creationId xmlns:a16="http://schemas.microsoft.com/office/drawing/2014/main" id="{48FF2B47-2403-E6D7-1B24-96582128CEA2}"/>
              </a:ext>
            </a:extLst>
          </p:cNvPr>
          <p:cNvSpPr/>
          <p:nvPr/>
        </p:nvSpPr>
        <p:spPr>
          <a:xfrm>
            <a:off x="2579914" y="6158204"/>
            <a:ext cx="1035698" cy="111967"/>
          </a:xfrm>
          <a:prstGeom prst="rect">
            <a:avLst/>
          </a:prstGeom>
          <a:solidFill>
            <a:srgbClr val="C902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466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6380258" y="478319"/>
            <a:ext cx="3994443" cy="622693"/>
          </a:xfrm>
          <a:ln>
            <a:solidFill>
              <a:schemeClr val="accent5">
                <a:lumMod val="50000"/>
              </a:schemeClr>
            </a:solidFill>
          </a:ln>
        </p:spPr>
        <p:txBody>
          <a:bodyPr/>
          <a:lstStyle/>
          <a:p>
            <a:r>
              <a:rPr lang="en-US" noProof="0">
                <a:solidFill>
                  <a:schemeClr val="tx1"/>
                </a:solidFill>
              </a:rPr>
              <a:t>BALANCED DIET</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5570385" y="1530220"/>
            <a:ext cx="6307486" cy="499694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0" i="0" dirty="0">
                <a:effectLst/>
                <a:latin typeface="+mj-lt"/>
              </a:rPr>
              <a:t>A balanced diet integrates daily consumption of all food groups.</a:t>
            </a:r>
          </a:p>
          <a:p>
            <a:pPr marL="285750" indent="-285750">
              <a:lnSpc>
                <a:spcPct val="200000"/>
              </a:lnSpc>
              <a:buFont typeface="Arial" panose="020B0604020202020204" pitchFamily="34" charset="0"/>
              <a:buChar char="•"/>
            </a:pPr>
            <a:r>
              <a:rPr lang="en-US" dirty="0">
                <a:latin typeface="+mj-lt"/>
              </a:rPr>
              <a:t>Dieting</a:t>
            </a:r>
            <a:r>
              <a:rPr lang="en-US" b="0" i="0" dirty="0">
                <a:effectLst/>
                <a:latin typeface="+mj-lt"/>
              </a:rPr>
              <a:t> is the practice of eating food in a regulated way to decrease, maintain, or increase weight, or to prevent and treat diseases such as </a:t>
            </a:r>
            <a:r>
              <a:rPr lang="en-US" strike="noStrike" dirty="0">
                <a:latin typeface="+mj-lt"/>
              </a:rPr>
              <a:t>diabetes &amp;</a:t>
            </a:r>
            <a:r>
              <a:rPr lang="en-US" b="0" i="0" dirty="0">
                <a:effectLst/>
                <a:latin typeface="+mj-lt"/>
              </a:rPr>
              <a:t> obesity. </a:t>
            </a:r>
          </a:p>
          <a:p>
            <a:pPr marL="285750" indent="-285750">
              <a:lnSpc>
                <a:spcPct val="200000"/>
              </a:lnSpc>
              <a:buFont typeface="Arial" panose="020B0604020202020204" pitchFamily="34" charset="0"/>
              <a:buChar char="•"/>
            </a:pPr>
            <a:r>
              <a:rPr lang="en-US" b="0" i="0" dirty="0">
                <a:effectLst/>
                <a:latin typeface="+mj-lt"/>
              </a:rPr>
              <a:t>As weight loss depends on calo</a:t>
            </a:r>
            <a:r>
              <a:rPr lang="en-US" dirty="0">
                <a:latin typeface="+mj-lt"/>
              </a:rPr>
              <a:t>rie</a:t>
            </a:r>
            <a:r>
              <a:rPr lang="en-US" b="0" i="0" dirty="0">
                <a:effectLst/>
                <a:latin typeface="+mj-lt"/>
              </a:rPr>
              <a:t> intake, different kinds of calorie-reduced diet, emphasizing macronutrients</a:t>
            </a:r>
            <a:r>
              <a:rPr lang="en-US" dirty="0">
                <a:latin typeface="+mj-lt"/>
              </a:rPr>
              <a:t>.</a:t>
            </a:r>
          </a:p>
          <a:p>
            <a:pPr>
              <a:lnSpc>
                <a:spcPct val="200000"/>
              </a:lnSpc>
            </a:pPr>
            <a:r>
              <a:rPr lang="en-US" dirty="0">
                <a:latin typeface="+mj-lt"/>
              </a:rPr>
              <a:t>    Example: Low-fat, Low-carbohydrate, etc.</a:t>
            </a:r>
          </a:p>
        </p:txBody>
      </p:sp>
      <p:pic>
        <p:nvPicPr>
          <p:cNvPr id="2" name="Picture 1" descr="A picture containing ground, food, fruit, plastic&#10;&#10;Description automatically generated">
            <a:extLst>
              <a:ext uri="{FF2B5EF4-FFF2-40B4-BE49-F238E27FC236}">
                <a16:creationId xmlns:a16="http://schemas.microsoft.com/office/drawing/2014/main" id="{C0EDB706-3533-A393-A63C-CCFBB9EE2412}"/>
              </a:ext>
            </a:extLst>
          </p:cNvPr>
          <p:cNvPicPr>
            <a:picLocks noChangeAspect="1"/>
          </p:cNvPicPr>
          <p:nvPr/>
        </p:nvPicPr>
        <p:blipFill rotWithShape="1">
          <a:blip r:embed="rId2"/>
          <a:srcRect l="15185" r="17335"/>
          <a:stretch/>
        </p:blipFill>
        <p:spPr>
          <a:xfrm>
            <a:off x="429208" y="1281449"/>
            <a:ext cx="4991878" cy="5082030"/>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276234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7070724" y="478320"/>
            <a:ext cx="3994443" cy="622693"/>
          </a:xfrm>
          <a:ln>
            <a:solidFill>
              <a:schemeClr val="accent5">
                <a:lumMod val="50000"/>
              </a:schemeClr>
            </a:solidFill>
          </a:ln>
        </p:spPr>
        <p:txBody>
          <a:bodyPr/>
          <a:lstStyle/>
          <a:p>
            <a:r>
              <a:rPr lang="en-US" noProof="0" dirty="0">
                <a:solidFill>
                  <a:schemeClr val="tx1"/>
                </a:solidFill>
              </a:rPr>
              <a:t>CALORIE ESTIMATION</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5548935" y="1398134"/>
            <a:ext cx="6468893" cy="5550943"/>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b="0" i="0" dirty="0">
                <a:effectLst/>
                <a:latin typeface="+mj-lt"/>
              </a:rPr>
              <a:t>A balanced diet is one that contains all the essential elements that the human body needs.</a:t>
            </a:r>
          </a:p>
          <a:p>
            <a:pPr marL="285750" indent="-285750" algn="l">
              <a:lnSpc>
                <a:spcPct val="200000"/>
              </a:lnSpc>
              <a:buFont typeface="Arial" panose="020B0604020202020204" pitchFamily="34" charset="0"/>
              <a:buChar char="•"/>
            </a:pPr>
            <a:r>
              <a:rPr lang="en-US" b="0" i="0" dirty="0">
                <a:effectLst/>
                <a:latin typeface="+mj-lt"/>
              </a:rPr>
              <a:t>Carbohydrates, lipids, vitamins, minerals, proteins, fiber and water are all essential components in a well-balanced diet.</a:t>
            </a:r>
          </a:p>
          <a:p>
            <a:pPr marL="285750" indent="-285750" algn="l">
              <a:lnSpc>
                <a:spcPct val="200000"/>
              </a:lnSpc>
              <a:buFont typeface="Arial" panose="020B0604020202020204" pitchFamily="34" charset="0"/>
              <a:buChar char="•"/>
            </a:pPr>
            <a:r>
              <a:rPr lang="en-US" b="0" i="0" dirty="0">
                <a:effectLst/>
                <a:latin typeface="+mj-lt"/>
              </a:rPr>
              <a:t>A nutritious, well-balanced diet lowers the risk of disease and enhances general health.</a:t>
            </a:r>
          </a:p>
          <a:p>
            <a:pPr marL="285750" indent="-285750" algn="l">
              <a:lnSpc>
                <a:spcPct val="200000"/>
              </a:lnSpc>
              <a:buFont typeface="Arial" panose="020B0604020202020204" pitchFamily="34" charset="0"/>
              <a:buChar char="•"/>
            </a:pPr>
            <a:r>
              <a:rPr lang="en-US" sz="1800" dirty="0">
                <a:latin typeface="+mj-lt"/>
              </a:rPr>
              <a:t>Formula to estimate calories -</a:t>
            </a:r>
            <a:r>
              <a:rPr lang="en-US" dirty="0">
                <a:latin typeface="+mj-lt"/>
              </a:rPr>
              <a:t> </a:t>
            </a:r>
            <a:r>
              <a:rPr lang="en-US" sz="1800" dirty="0">
                <a:latin typeface="+mj-lt"/>
              </a:rPr>
              <a:t>0.24((fat * 37) + (protein*17) + (sodium *8) + (sugar * 17)) = Total calories. </a:t>
            </a:r>
          </a:p>
          <a:p>
            <a:pPr marL="285750" indent="-285750" algn="l">
              <a:lnSpc>
                <a:spcPct val="200000"/>
              </a:lnSpc>
              <a:buFont typeface="Arial" panose="020B0604020202020204" pitchFamily="34" charset="0"/>
              <a:buChar char="•"/>
            </a:pPr>
            <a:endParaRPr lang="en-US" b="0" i="0" dirty="0">
              <a:effectLst/>
              <a:latin typeface="+mj-lt"/>
            </a:endParaRPr>
          </a:p>
        </p:txBody>
      </p:sp>
      <p:pic>
        <p:nvPicPr>
          <p:cNvPr id="2" name="Picture 1" descr="A plate of food&#10;&#10;Description automatically generated with medium confidence">
            <a:extLst>
              <a:ext uri="{FF2B5EF4-FFF2-40B4-BE49-F238E27FC236}">
                <a16:creationId xmlns:a16="http://schemas.microsoft.com/office/drawing/2014/main" id="{15E5A5AD-C0CD-5AA3-520C-1EFA5CAB94A7}"/>
              </a:ext>
            </a:extLst>
          </p:cNvPr>
          <p:cNvPicPr>
            <a:picLocks noChangeAspect="1"/>
          </p:cNvPicPr>
          <p:nvPr/>
        </p:nvPicPr>
        <p:blipFill rotWithShape="1">
          <a:blip r:embed="rId2"/>
          <a:srcRect l="23309" t="-557" r="24645" b="4503"/>
          <a:stretch/>
        </p:blipFill>
        <p:spPr>
          <a:xfrm>
            <a:off x="72060" y="981198"/>
            <a:ext cx="5476875" cy="5690313"/>
          </a:xfrm>
          <a:prstGeom prst="rect">
            <a:avLst/>
          </a:prstGeom>
        </p:spPr>
      </p:pic>
    </p:spTree>
    <p:extLst>
      <p:ext uri="{BB962C8B-B14F-4D97-AF65-F5344CB8AC3E}">
        <p14:creationId xmlns:p14="http://schemas.microsoft.com/office/powerpoint/2010/main" val="398227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with medium confidence">
            <a:extLst>
              <a:ext uri="{FF2B5EF4-FFF2-40B4-BE49-F238E27FC236}">
                <a16:creationId xmlns:a16="http://schemas.microsoft.com/office/drawing/2014/main" id="{378351F7-0868-EEF6-8B17-72E1070AE1E2}"/>
              </a:ext>
            </a:extLst>
          </p:cNvPr>
          <p:cNvPicPr>
            <a:picLocks noChangeAspect="1"/>
          </p:cNvPicPr>
          <p:nvPr/>
        </p:nvPicPr>
        <p:blipFill rotWithShape="1">
          <a:blip r:embed="rId3"/>
          <a:srcRect l="5252" t="927" r="4992"/>
          <a:stretch/>
        </p:blipFill>
        <p:spPr>
          <a:xfrm>
            <a:off x="4146755" y="38198"/>
            <a:ext cx="7954296" cy="658495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2085497"/>
            <a:ext cx="5437239" cy="300761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182192" y="2563156"/>
            <a:ext cx="5541687" cy="1476039"/>
          </a:xfrm>
        </p:spPr>
        <p:txBody>
          <a:bodyPr/>
          <a:lstStyle/>
          <a:p>
            <a:r>
              <a:rPr lang="en-US" sz="5400" dirty="0">
                <a:solidFill>
                  <a:schemeClr val="tx1"/>
                </a:solidFill>
              </a:rPr>
              <a:t>PERSONAS</a:t>
            </a:r>
          </a:p>
        </p:txBody>
      </p:sp>
    </p:spTree>
    <p:extLst>
      <p:ext uri="{BB962C8B-B14F-4D97-AF65-F5344CB8AC3E}">
        <p14:creationId xmlns:p14="http://schemas.microsoft.com/office/powerpoint/2010/main" val="54153846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206479" y="167148"/>
            <a:ext cx="11828204" cy="635163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xfrm>
            <a:off x="9772772" y="5111060"/>
            <a:ext cx="1780131" cy="826217"/>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100000"/>
              </a:lnSpc>
            </a:pPr>
            <a:r>
              <a:rPr lang="en-US" sz="2800" dirty="0">
                <a:solidFill>
                  <a:schemeClr val="tx1"/>
                </a:solidFill>
              </a:rPr>
              <a:t>Elena</a:t>
            </a:r>
            <a:br>
              <a:rPr lang="en-US" dirty="0">
                <a:solidFill>
                  <a:schemeClr val="tx1"/>
                </a:solidFill>
              </a:rPr>
            </a:br>
            <a:r>
              <a:rPr lang="en-US" sz="1600" dirty="0">
                <a:solidFill>
                  <a:schemeClr val="tx1"/>
                </a:solidFill>
              </a:rPr>
              <a:t>Dietitian</a:t>
            </a:r>
            <a:br>
              <a:rPr lang="en-US" sz="1600" dirty="0">
                <a:solidFill>
                  <a:schemeClr val="tx1"/>
                </a:solidFill>
              </a:rPr>
            </a:br>
            <a:r>
              <a:rPr lang="en-US" sz="1600" dirty="0">
                <a:solidFill>
                  <a:schemeClr val="tx1"/>
                </a:solidFill>
              </a:rPr>
              <a:t>35 years</a:t>
            </a:r>
            <a:endParaRPr lang="en-US" sz="1600" noProof="0" dirty="0">
              <a:solidFill>
                <a:schemeClr val="tx1"/>
              </a:solidFill>
            </a:endParaRPr>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423651" y="919706"/>
            <a:ext cx="6697351" cy="5422100"/>
          </a:xfrm>
        </p:spPr>
        <p:txBody>
          <a:bodyPr/>
          <a:lstStyle/>
          <a:p>
            <a:pPr marL="285750" indent="-285750">
              <a:lnSpc>
                <a:spcPct val="150000"/>
              </a:lnSpc>
              <a:buFont typeface="Wingdings" panose="05000000000000000000" pitchFamily="2" charset="2"/>
              <a:buChar char="§"/>
            </a:pPr>
            <a:r>
              <a:rPr lang="en-US" b="1" dirty="0">
                <a:latin typeface="+mj-lt"/>
              </a:rPr>
              <a:t>Name: </a:t>
            </a:r>
            <a:r>
              <a:rPr lang="en-US" dirty="0">
                <a:latin typeface="+mj-lt"/>
              </a:rPr>
              <a:t>Elena</a:t>
            </a:r>
          </a:p>
          <a:p>
            <a:pPr marL="285750" indent="-285750">
              <a:lnSpc>
                <a:spcPct val="150000"/>
              </a:lnSpc>
              <a:buFont typeface="Wingdings" panose="05000000000000000000" pitchFamily="2" charset="2"/>
              <a:buChar char="§"/>
            </a:pPr>
            <a:r>
              <a:rPr lang="en-US" b="1" dirty="0">
                <a:latin typeface="+mj-lt"/>
              </a:rPr>
              <a:t>Age: </a:t>
            </a:r>
            <a:r>
              <a:rPr lang="en-US" dirty="0">
                <a:latin typeface="+mj-lt"/>
              </a:rPr>
              <a:t>32 years</a:t>
            </a:r>
          </a:p>
          <a:p>
            <a:pPr marL="285750" indent="-285750">
              <a:lnSpc>
                <a:spcPct val="150000"/>
              </a:lnSpc>
              <a:buFont typeface="Wingdings" panose="05000000000000000000" pitchFamily="2" charset="2"/>
              <a:buChar char="§"/>
            </a:pPr>
            <a:r>
              <a:rPr lang="en-US" b="1" dirty="0">
                <a:latin typeface="+mj-lt"/>
              </a:rPr>
              <a:t>Profession: </a:t>
            </a:r>
            <a:r>
              <a:rPr lang="en-US" dirty="0">
                <a:latin typeface="+mj-lt"/>
              </a:rPr>
              <a:t>Dietitian.</a:t>
            </a: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Graduation: </a:t>
            </a:r>
            <a:r>
              <a:rPr lang="en-US" dirty="0">
                <a:latin typeface="+mj-lt"/>
                <a:cs typeface="Calibri" panose="020F0502020204030204" pitchFamily="34" charset="0"/>
              </a:rPr>
              <a:t>She graduated with her doctorate from the University of Bridgeport School of Chiropractic. </a:t>
            </a: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Work Experience: </a:t>
            </a:r>
            <a:r>
              <a:rPr lang="en-US" dirty="0">
                <a:latin typeface="+mj-lt"/>
                <a:cs typeface="Calibri" panose="020F0502020204030204" pitchFamily="34" charset="0"/>
              </a:rPr>
              <a:t>She has spent over 5 years in the healthcare industry and has a patients for understanding human biomechanics and s</a:t>
            </a:r>
            <a:r>
              <a:rPr lang="en-US" dirty="0">
                <a:latin typeface="+mj-lt"/>
              </a:rPr>
              <a:t>he is registered with the Commission of Dietetics Registration (CDR).</a:t>
            </a:r>
            <a:endParaRPr lang="en-US" dirty="0">
              <a:latin typeface="+mj-lt"/>
              <a:cs typeface="Calibri" panose="020F0502020204030204" pitchFamily="34" charset="0"/>
            </a:endParaRP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Interests: </a:t>
            </a:r>
            <a:r>
              <a:rPr lang="en-US" dirty="0">
                <a:latin typeface="+mj-lt"/>
                <a:cs typeface="Calibri" panose="020F0502020204030204" pitchFamily="34" charset="0"/>
              </a:rPr>
              <a:t>She loves long rides, cooking, Athletics and Human Performance.</a:t>
            </a:r>
          </a:p>
          <a:p>
            <a:pPr marL="285750" indent="-285750">
              <a:lnSpc>
                <a:spcPct val="150000"/>
              </a:lnSpc>
              <a:buFont typeface="Wingdings" panose="05000000000000000000" pitchFamily="2" charset="2"/>
              <a:buChar char="§"/>
            </a:pPr>
            <a:r>
              <a:rPr lang="en-US" b="1" dirty="0">
                <a:latin typeface="+mj-lt"/>
                <a:cs typeface="Calibri" panose="020F0502020204030204" pitchFamily="34" charset="0"/>
              </a:rPr>
              <a:t>Goals: </a:t>
            </a:r>
            <a:r>
              <a:rPr lang="en-US" dirty="0">
                <a:latin typeface="+mj-lt"/>
                <a:cs typeface="Calibri" panose="020F0502020204030204" pitchFamily="34" charset="0"/>
              </a:rPr>
              <a:t>Her goal is to </a:t>
            </a:r>
            <a:r>
              <a:rPr lang="en-IN" dirty="0">
                <a:latin typeface="+mj-lt"/>
              </a:rPr>
              <a:t>collaborate with the top EHR system handling companies to update the EHR system and need to hire few faculty who helps her in maintaining the data of clients.</a:t>
            </a:r>
          </a:p>
        </p:txBody>
      </p:sp>
      <p:pic>
        <p:nvPicPr>
          <p:cNvPr id="2" name="Picture Placeholder 4" descr="A person holding a tablet&#10;&#10;Description automatically generated with medium confidence">
            <a:extLst>
              <a:ext uri="{FF2B5EF4-FFF2-40B4-BE49-F238E27FC236}">
                <a16:creationId xmlns:a16="http://schemas.microsoft.com/office/drawing/2014/main" id="{FB147CDB-E3BE-C1A6-6F1C-387CAE2D1319}"/>
              </a:ext>
            </a:extLst>
          </p:cNvPr>
          <p:cNvPicPr>
            <a:picLocks noChangeAspect="1"/>
          </p:cNvPicPr>
          <p:nvPr/>
        </p:nvPicPr>
        <p:blipFill rotWithShape="1">
          <a:blip r:embed="rId2"/>
          <a:srcRect l="8041" t="18803" r="2297" b="2976"/>
          <a:stretch/>
        </p:blipFill>
        <p:spPr>
          <a:xfrm>
            <a:off x="7170164" y="185618"/>
            <a:ext cx="4815357" cy="6293840"/>
          </a:xfrm>
          <a:prstGeom prst="rect">
            <a:avLst/>
          </a:prstGeom>
        </p:spPr>
      </p:pic>
      <p:sp>
        <p:nvSpPr>
          <p:cNvPr id="6" name="TextBox 5">
            <a:extLst>
              <a:ext uri="{FF2B5EF4-FFF2-40B4-BE49-F238E27FC236}">
                <a16:creationId xmlns:a16="http://schemas.microsoft.com/office/drawing/2014/main" id="{52109855-A266-03DF-A08E-EBE6710FF2F2}"/>
              </a:ext>
            </a:extLst>
          </p:cNvPr>
          <p:cNvSpPr txBox="1"/>
          <p:nvPr/>
        </p:nvSpPr>
        <p:spPr>
          <a:xfrm>
            <a:off x="602011" y="422163"/>
            <a:ext cx="1995948" cy="369332"/>
          </a:xfrm>
          <a:prstGeom prst="rect">
            <a:avLst/>
          </a:prstGeom>
          <a:noFill/>
        </p:spPr>
        <p:txBody>
          <a:bodyPr wrap="square" rtlCol="0">
            <a:spAutoFit/>
          </a:bodyPr>
          <a:lstStyle/>
          <a:p>
            <a:r>
              <a:rPr lang="en-US" dirty="0">
                <a:latin typeface="+mj-lt"/>
              </a:rPr>
              <a:t>PROFILE</a:t>
            </a:r>
          </a:p>
        </p:txBody>
      </p:sp>
    </p:spTree>
    <p:extLst>
      <p:ext uri="{BB962C8B-B14F-4D97-AF65-F5344CB8AC3E}">
        <p14:creationId xmlns:p14="http://schemas.microsoft.com/office/powerpoint/2010/main" val="1011260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653144" y="2209770"/>
            <a:ext cx="2671068" cy="2016997"/>
          </a:xfrm>
          <a:ln>
            <a:solidFill>
              <a:schemeClr val="tx1"/>
            </a:solidFill>
          </a:ln>
        </p:spPr>
        <p:txBody>
          <a:bodyPr/>
          <a:lstStyle/>
          <a:p>
            <a:r>
              <a:rPr lang="en-US" sz="4000" noProof="0" dirty="0">
                <a:solidFill>
                  <a:schemeClr val="tx1"/>
                </a:solidFill>
              </a:rPr>
              <a:t>AGENDA</a:t>
            </a:r>
            <a:endParaRPr lang="en-US" sz="4000" dirty="0">
              <a:solidFill>
                <a:schemeClr val="tx1"/>
              </a:solidFill>
            </a:endParaRP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097621" y="490414"/>
            <a:ext cx="3699979" cy="1719356"/>
          </a:xfrm>
        </p:spPr>
        <p:txBody>
          <a:bodyPr/>
          <a:lstStyle/>
          <a:p>
            <a:pPr marL="342900" indent="-342900">
              <a:lnSpc>
                <a:spcPct val="200000"/>
              </a:lnSpc>
              <a:buFont typeface="Courier New" panose="02070309020205020404" pitchFamily="49" charset="0"/>
              <a:buChar char="o"/>
            </a:pPr>
            <a:r>
              <a:rPr lang="en-US" sz="1600" dirty="0">
                <a:solidFill>
                  <a:schemeClr val="tx1"/>
                </a:solidFill>
                <a:latin typeface="+mj-lt"/>
              </a:rPr>
              <a:t>Improvements from professor feedback</a:t>
            </a:r>
          </a:p>
          <a:p>
            <a:pPr marL="342900" indent="-342900">
              <a:lnSpc>
                <a:spcPct val="200000"/>
              </a:lnSpc>
              <a:buFont typeface="Courier New" panose="02070309020205020404" pitchFamily="49" charset="0"/>
              <a:buChar char="o"/>
            </a:pPr>
            <a:r>
              <a:rPr lang="en-US" sz="1600" dirty="0">
                <a:solidFill>
                  <a:schemeClr val="tx1"/>
                </a:solidFill>
                <a:latin typeface="+mj-lt"/>
              </a:rPr>
              <a:t>Team Members</a:t>
            </a:r>
          </a:p>
          <a:p>
            <a:pPr marL="342900" indent="-342900">
              <a:lnSpc>
                <a:spcPct val="200000"/>
              </a:lnSpc>
              <a:buFont typeface="Courier New" panose="02070309020205020404" pitchFamily="49" charset="0"/>
              <a:buChar char="o"/>
            </a:pPr>
            <a:r>
              <a:rPr lang="en-US" sz="1600" dirty="0">
                <a:solidFill>
                  <a:schemeClr val="tx1"/>
                </a:solidFill>
                <a:latin typeface="+mj-lt"/>
              </a:rPr>
              <a:t>Problem Statement</a:t>
            </a:r>
          </a:p>
          <a:p>
            <a:pPr marL="342900" indent="-342900">
              <a:lnSpc>
                <a:spcPct val="200000"/>
              </a:lnSpc>
              <a:buFont typeface="Courier New" panose="02070309020205020404" pitchFamily="49" charset="0"/>
              <a:buChar char="o"/>
            </a:pPr>
            <a:r>
              <a:rPr lang="en-US" sz="1600" dirty="0">
                <a:solidFill>
                  <a:schemeClr val="tx1"/>
                </a:solidFill>
                <a:latin typeface="+mj-lt"/>
              </a:rPr>
              <a:t>Project Description</a:t>
            </a:r>
          </a:p>
          <a:p>
            <a:pPr marL="342900" indent="-342900">
              <a:lnSpc>
                <a:spcPct val="200000"/>
              </a:lnSpc>
              <a:buFont typeface="Courier New" panose="02070309020205020404" pitchFamily="49" charset="0"/>
              <a:buChar char="o"/>
            </a:pPr>
            <a:r>
              <a:rPr lang="en-US" dirty="0">
                <a:latin typeface="+mj-lt"/>
              </a:rPr>
              <a:t>Personas</a:t>
            </a:r>
            <a:endParaRPr lang="en-US" sz="1600" dirty="0">
              <a:solidFill>
                <a:schemeClr val="tx1"/>
              </a:solidFill>
              <a:latin typeface="+mj-lt"/>
            </a:endParaRPr>
          </a:p>
          <a:p>
            <a:pPr marL="342900" indent="-342900">
              <a:lnSpc>
                <a:spcPct val="200000"/>
              </a:lnSpc>
              <a:buFont typeface="Courier New" panose="02070309020205020404" pitchFamily="49" charset="0"/>
              <a:buChar char="o"/>
            </a:pPr>
            <a:r>
              <a:rPr lang="en-US" sz="1600" dirty="0">
                <a:solidFill>
                  <a:schemeClr val="tx1"/>
                </a:solidFill>
                <a:latin typeface="+mj-lt"/>
              </a:rPr>
              <a:t>Minimal Viable Product (MVP)</a:t>
            </a:r>
          </a:p>
          <a:p>
            <a:pPr marL="342900" indent="-342900">
              <a:lnSpc>
                <a:spcPct val="200000"/>
              </a:lnSpc>
              <a:buFont typeface="Courier New" panose="02070309020205020404" pitchFamily="49" charset="0"/>
              <a:buChar char="o"/>
            </a:pPr>
            <a:r>
              <a:rPr lang="en-US" sz="1600" dirty="0">
                <a:solidFill>
                  <a:schemeClr val="tx1"/>
                </a:solidFill>
                <a:latin typeface="+mj-lt"/>
              </a:rPr>
              <a:t>Technologies</a:t>
            </a:r>
          </a:p>
          <a:p>
            <a:pPr marL="342900" indent="-342900">
              <a:lnSpc>
                <a:spcPct val="200000"/>
              </a:lnSpc>
              <a:buFont typeface="Courier New" panose="02070309020205020404" pitchFamily="49" charset="0"/>
              <a:buChar char="o"/>
            </a:pPr>
            <a:r>
              <a:rPr lang="en-US" sz="1600" dirty="0">
                <a:solidFill>
                  <a:schemeClr val="tx1"/>
                </a:solidFill>
                <a:latin typeface="+mj-lt"/>
              </a:rPr>
              <a:t>Architecture Diagram</a:t>
            </a:r>
          </a:p>
          <a:p>
            <a:pPr marL="342900" indent="-342900">
              <a:lnSpc>
                <a:spcPct val="200000"/>
              </a:lnSpc>
              <a:buFont typeface="Courier New" panose="02070309020205020404" pitchFamily="49" charset="0"/>
              <a:buChar char="o"/>
            </a:pPr>
            <a:r>
              <a:rPr lang="en-US" sz="1600" dirty="0">
                <a:solidFill>
                  <a:schemeClr val="tx1"/>
                </a:solidFill>
                <a:latin typeface="+mj-lt"/>
              </a:rPr>
              <a:t>Sprint 3 Recap</a:t>
            </a:r>
          </a:p>
          <a:p>
            <a:pPr marL="342900" indent="-342900">
              <a:lnSpc>
                <a:spcPct val="200000"/>
              </a:lnSpc>
              <a:buFont typeface="Courier New" panose="02070309020205020404" pitchFamily="49" charset="0"/>
              <a:buChar char="o"/>
            </a:pPr>
            <a:r>
              <a:rPr lang="en-US" sz="1600" dirty="0">
                <a:solidFill>
                  <a:schemeClr val="tx1"/>
                </a:solidFill>
                <a:latin typeface="+mj-lt"/>
              </a:rPr>
              <a:t>Product Backlog</a:t>
            </a:r>
          </a:p>
          <a:p>
            <a:pPr marL="342900" indent="-342900">
              <a:lnSpc>
                <a:spcPct val="200000"/>
              </a:lnSpc>
              <a:buFont typeface="Courier New" panose="02070309020205020404" pitchFamily="49" charset="0"/>
              <a:buChar char="o"/>
            </a:pPr>
            <a:r>
              <a:rPr lang="en-US" sz="1600" dirty="0">
                <a:solidFill>
                  <a:schemeClr val="tx1"/>
                </a:solidFill>
                <a:latin typeface="+mj-lt"/>
              </a:rPr>
              <a:t>Sprint Backlog</a:t>
            </a:r>
          </a:p>
        </p:txBody>
      </p:sp>
      <p:sp>
        <p:nvSpPr>
          <p:cNvPr id="7" name="Text Placeholder 6">
            <a:extLst>
              <a:ext uri="{FF2B5EF4-FFF2-40B4-BE49-F238E27FC236}">
                <a16:creationId xmlns:a16="http://schemas.microsoft.com/office/drawing/2014/main" id="{F9CBDFAB-E4EB-61C8-25E5-F5176A5A9CC1}"/>
              </a:ext>
            </a:extLst>
          </p:cNvPr>
          <p:cNvSpPr>
            <a:spLocks noGrp="1"/>
          </p:cNvSpPr>
          <p:nvPr>
            <p:ph type="body" sz="quarter" idx="13"/>
          </p:nvPr>
        </p:nvSpPr>
        <p:spPr>
          <a:xfrm>
            <a:off x="8184678" y="490414"/>
            <a:ext cx="3433138" cy="1370672"/>
          </a:xfrm>
        </p:spPr>
        <p:txBody>
          <a:bodyPr/>
          <a:lstStyle/>
          <a:p>
            <a:pPr marL="285750" lvl="0" indent="-285750" rtl="0">
              <a:buFont typeface="Courier New" panose="02070309020205020404" pitchFamily="49" charset="0"/>
              <a:buChar char="o"/>
            </a:pPr>
            <a:r>
              <a:rPr lang="en-US" dirty="0">
                <a:latin typeface="+mj-lt"/>
                <a:cs typeface="Arial"/>
              </a:rPr>
              <a:t>Metrics</a:t>
            </a:r>
          </a:p>
          <a:p>
            <a:pPr marL="285750" indent="-285750">
              <a:buFont typeface="Courier New" panose="02070309020205020404" pitchFamily="49" charset="0"/>
              <a:buChar char="o"/>
            </a:pPr>
            <a:endParaRPr lang="en-US" dirty="0">
              <a:latin typeface="+mj-lt"/>
              <a:ea typeface="Arial"/>
              <a:cs typeface="Arial"/>
            </a:endParaRPr>
          </a:p>
          <a:p>
            <a:pPr marL="285750" lvl="0" indent="-285750" rtl="0">
              <a:buFont typeface="Courier New" panose="02070309020205020404" pitchFamily="49" charset="0"/>
              <a:buChar char="o"/>
            </a:pPr>
            <a:r>
              <a:rPr lang="en-US" dirty="0">
                <a:latin typeface="+mj-lt"/>
                <a:ea typeface="Arial"/>
                <a:cs typeface="Arial"/>
              </a:rPr>
              <a:t>Retrospective​</a:t>
            </a:r>
          </a:p>
          <a:p>
            <a:pPr marL="285750" indent="-285750">
              <a:buFont typeface="Courier New" panose="02070309020205020404" pitchFamily="49" charset="0"/>
              <a:buChar char="o"/>
            </a:pPr>
            <a:endParaRPr lang="en-US" dirty="0">
              <a:latin typeface="+mj-lt"/>
              <a:ea typeface="Arial"/>
              <a:cs typeface="Arial"/>
            </a:endParaRPr>
          </a:p>
          <a:p>
            <a:pPr marL="285750" lvl="0" indent="-285750" rtl="0">
              <a:buFont typeface="Courier New" panose="02070309020205020404" pitchFamily="49" charset="0"/>
              <a:buChar char="o"/>
            </a:pPr>
            <a:r>
              <a:rPr lang="en-US" dirty="0">
                <a:latin typeface="+mj-lt"/>
                <a:ea typeface="Arial"/>
                <a:cs typeface="Arial"/>
              </a:rPr>
              <a:t>Sprint 5</a:t>
            </a:r>
          </a:p>
          <a:p>
            <a:pPr marL="285750" indent="-285750">
              <a:buFont typeface="Courier New" panose="02070309020205020404" pitchFamily="49" charset="0"/>
              <a:buChar char="o"/>
            </a:pPr>
            <a:endParaRPr lang="en-US" dirty="0">
              <a:latin typeface="+mj-lt"/>
              <a:ea typeface="Arial"/>
              <a:cs typeface="Arial"/>
            </a:endParaRPr>
          </a:p>
          <a:p>
            <a:pPr marL="285750" indent="-285750">
              <a:buFont typeface="Courier New" panose="02070309020205020404" pitchFamily="49" charset="0"/>
              <a:buChar char="o"/>
            </a:pPr>
            <a:r>
              <a:rPr lang="en-US" dirty="0">
                <a:latin typeface="+mj-lt"/>
                <a:ea typeface="Arial"/>
                <a:cs typeface="Arial"/>
              </a:rPr>
              <a:t>Project Demo</a:t>
            </a:r>
          </a:p>
          <a:p>
            <a:pPr marL="285750" indent="-285750">
              <a:buFont typeface="Courier New" panose="02070309020205020404" pitchFamily="49" charset="0"/>
              <a:buChar char="o"/>
            </a:pPr>
            <a:endParaRPr lang="en-US" dirty="0">
              <a:latin typeface="+mj-lt"/>
              <a:ea typeface="Arial"/>
              <a:cs typeface="Arial"/>
            </a:endParaRPr>
          </a:p>
          <a:p>
            <a:pPr marL="285750" indent="-285750">
              <a:buFont typeface="Courier New" panose="02070309020205020404" pitchFamily="49" charset="0"/>
              <a:buChar char="o"/>
            </a:pPr>
            <a:r>
              <a:rPr lang="en-US" dirty="0">
                <a:latin typeface="+mj-lt"/>
                <a:cs typeface="Arial"/>
              </a:rPr>
              <a:t>Application Demo</a:t>
            </a:r>
          </a:p>
          <a:p>
            <a:pPr marL="285750" indent="-285750">
              <a:buFont typeface="Courier New" panose="02070309020205020404" pitchFamily="49" charset="0"/>
              <a:buChar char="o"/>
            </a:pPr>
            <a:endParaRPr lang="en-US" dirty="0">
              <a:latin typeface="+mj-lt"/>
              <a:cs typeface="Arial"/>
            </a:endParaRPr>
          </a:p>
          <a:p>
            <a:pPr marL="285750" indent="-285750">
              <a:buFont typeface="Courier New" panose="02070309020205020404" pitchFamily="49" charset="0"/>
              <a:buChar char="o"/>
            </a:pPr>
            <a:r>
              <a:rPr lang="en-US" dirty="0">
                <a:latin typeface="+mj-lt"/>
                <a:cs typeface="Arial"/>
              </a:rPr>
              <a:t>Git-hub link</a:t>
            </a:r>
          </a:p>
          <a:p>
            <a:pPr marL="285750" indent="-285750">
              <a:buFont typeface="Courier New" panose="02070309020205020404" pitchFamily="49" charset="0"/>
              <a:buChar char="o"/>
            </a:pPr>
            <a:endParaRPr lang="en-US" dirty="0">
              <a:latin typeface="+mj-lt"/>
              <a:cs typeface="Arial"/>
            </a:endParaRPr>
          </a:p>
          <a:p>
            <a:pPr marL="285750" indent="-285750">
              <a:buFont typeface="Courier New" panose="02070309020205020404" pitchFamily="49" charset="0"/>
              <a:buChar char="o"/>
            </a:pPr>
            <a:r>
              <a:rPr lang="en-US" dirty="0">
                <a:latin typeface="+mj-lt"/>
                <a:cs typeface="Arial"/>
              </a:rPr>
              <a:t>Live Application Demo</a:t>
            </a:r>
          </a:p>
          <a:p>
            <a:pPr marL="285750" indent="-285750">
              <a:buFont typeface="Courier New" panose="02070309020205020404" pitchFamily="49" charset="0"/>
              <a:buChar char="o"/>
            </a:pPr>
            <a:endParaRPr lang="en-US" dirty="0">
              <a:latin typeface="+mj-lt"/>
            </a:endParaRPr>
          </a:p>
        </p:txBody>
      </p:sp>
    </p:spTree>
    <p:extLst>
      <p:ext uri="{BB962C8B-B14F-4D97-AF65-F5344CB8AC3E}">
        <p14:creationId xmlns:p14="http://schemas.microsoft.com/office/powerpoint/2010/main" val="217400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227439" y="167148"/>
            <a:ext cx="11897032" cy="65089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292512" y="802498"/>
            <a:ext cx="6423059" cy="5980784"/>
          </a:xfrm>
        </p:spPr>
        <p:txBody>
          <a:bodyPr/>
          <a:lstStyle/>
          <a:p>
            <a:pPr marL="342900" indent="-342900">
              <a:lnSpc>
                <a:spcPct val="150000"/>
              </a:lnSpc>
              <a:buFont typeface="Wingdings" panose="05000000000000000000" pitchFamily="2" charset="2"/>
              <a:buChar char="§"/>
            </a:pPr>
            <a:r>
              <a:rPr lang="en-US" b="1" dirty="0">
                <a:latin typeface="+mj-lt"/>
              </a:rPr>
              <a:t>Name: </a:t>
            </a:r>
            <a:r>
              <a:rPr lang="en-US" dirty="0">
                <a:latin typeface="+mj-lt"/>
              </a:rPr>
              <a:t>Zuan</a:t>
            </a:r>
          </a:p>
          <a:p>
            <a:pPr marL="342900" indent="-342900">
              <a:lnSpc>
                <a:spcPct val="150000"/>
              </a:lnSpc>
              <a:buFont typeface="Wingdings" panose="05000000000000000000" pitchFamily="2" charset="2"/>
              <a:buChar char="§"/>
            </a:pPr>
            <a:r>
              <a:rPr lang="en-US" b="1" dirty="0">
                <a:latin typeface="+mj-lt"/>
              </a:rPr>
              <a:t>Age: </a:t>
            </a:r>
            <a:r>
              <a:rPr lang="en-US" dirty="0">
                <a:latin typeface="+mj-lt"/>
              </a:rPr>
              <a:t>26 years.</a:t>
            </a:r>
          </a:p>
          <a:p>
            <a:pPr marL="342900" indent="-342900">
              <a:lnSpc>
                <a:spcPct val="150000"/>
              </a:lnSpc>
              <a:buFont typeface="Wingdings" panose="05000000000000000000" pitchFamily="2" charset="2"/>
              <a:buChar char="§"/>
            </a:pPr>
            <a:r>
              <a:rPr lang="en-US" b="1" dirty="0">
                <a:latin typeface="+mj-lt"/>
              </a:rPr>
              <a:t>Profession: </a:t>
            </a:r>
            <a:r>
              <a:rPr lang="en-US" dirty="0">
                <a:latin typeface="+mj-lt"/>
              </a:rPr>
              <a:t>Software Developer at Apple Inc.</a:t>
            </a:r>
          </a:p>
          <a:p>
            <a:pPr marL="342900" indent="-342900">
              <a:lnSpc>
                <a:spcPct val="150000"/>
              </a:lnSpc>
              <a:buFont typeface="Wingdings" panose="05000000000000000000" pitchFamily="2" charset="2"/>
              <a:buChar char="§"/>
            </a:pPr>
            <a:r>
              <a:rPr lang="en-US" b="1" dirty="0">
                <a:latin typeface="+mj-lt"/>
              </a:rPr>
              <a:t>Problem: </a:t>
            </a:r>
            <a:r>
              <a:rPr lang="en-US" dirty="0">
                <a:latin typeface="+mj-lt"/>
              </a:rPr>
              <a:t>She is suffering from Nutrition Deficiency, </a:t>
            </a:r>
            <a:r>
              <a:rPr lang="en-IN" sz="1400" dirty="0">
                <a:latin typeface="+mj-lt"/>
              </a:rPr>
              <a:t>lactose intolerance</a:t>
            </a:r>
            <a:r>
              <a:rPr lang="en-US" dirty="0">
                <a:latin typeface="+mj-lt"/>
              </a:rPr>
              <a:t>, has signs of B12 and suffering from dry skin, severe hair fall.</a:t>
            </a:r>
          </a:p>
          <a:p>
            <a:pPr marL="342900" indent="-342900">
              <a:lnSpc>
                <a:spcPct val="150000"/>
              </a:lnSpc>
              <a:buFont typeface="Wingdings" panose="05000000000000000000" pitchFamily="2" charset="2"/>
              <a:buChar char="§"/>
            </a:pPr>
            <a:r>
              <a:rPr lang="en-US" b="1" dirty="0">
                <a:latin typeface="+mj-lt"/>
              </a:rPr>
              <a:t>Treatment: </a:t>
            </a:r>
            <a:r>
              <a:rPr lang="en-IN" dirty="0">
                <a:latin typeface="+mj-lt"/>
              </a:rPr>
              <a:t>medication for malnutrition</a:t>
            </a:r>
            <a:r>
              <a:rPr lang="en-US" dirty="0">
                <a:latin typeface="+mj-lt"/>
              </a:rPr>
              <a:t> including supplementation, proper diet, lifestyle and eating disorder.</a:t>
            </a:r>
          </a:p>
          <a:p>
            <a:pPr marL="342900" indent="-342900">
              <a:lnSpc>
                <a:spcPct val="150000"/>
              </a:lnSpc>
              <a:buFont typeface="Wingdings" panose="05000000000000000000" pitchFamily="2" charset="2"/>
              <a:buChar char="§"/>
            </a:pPr>
            <a:r>
              <a:rPr lang="en-US" sz="1400" b="1" dirty="0">
                <a:latin typeface="+mj-lt"/>
              </a:rPr>
              <a:t>Work Pressure:</a:t>
            </a:r>
            <a:r>
              <a:rPr lang="en-US" sz="1400" dirty="0">
                <a:latin typeface="+mj-lt"/>
              </a:rPr>
              <a:t> </a:t>
            </a:r>
            <a:r>
              <a:rPr lang="en-IN" sz="1400" dirty="0">
                <a:latin typeface="+mj-lt"/>
              </a:rPr>
              <a:t>It is </a:t>
            </a:r>
            <a:r>
              <a:rPr lang="en-IN" dirty="0">
                <a:latin typeface="+mj-lt"/>
              </a:rPr>
              <a:t>difficult </a:t>
            </a:r>
            <a:r>
              <a:rPr lang="en-IN" sz="1400" dirty="0">
                <a:latin typeface="+mj-lt"/>
              </a:rPr>
              <a:t>for Zuan to handle her job and the work pressure there due to hectic schedule.</a:t>
            </a:r>
          </a:p>
          <a:p>
            <a:pPr marL="342900" indent="-342900">
              <a:lnSpc>
                <a:spcPct val="150000"/>
              </a:lnSpc>
              <a:buFont typeface="Wingdings" panose="05000000000000000000" pitchFamily="2" charset="2"/>
              <a:buChar char="§"/>
            </a:pPr>
            <a:r>
              <a:rPr lang="en-IN" b="1" dirty="0">
                <a:latin typeface="+mj-lt"/>
              </a:rPr>
              <a:t>Goals: </a:t>
            </a:r>
            <a:r>
              <a:rPr lang="en-IN" sz="1400" dirty="0">
                <a:latin typeface="+mj-lt"/>
              </a:rPr>
              <a:t>As </a:t>
            </a:r>
            <a:r>
              <a:rPr lang="en-US" sz="1400" dirty="0">
                <a:latin typeface="+mj-lt"/>
              </a:rPr>
              <a:t>Calcium deficiency can reduce bone strength and lead to osteoporosis, which is characterized by fragile bones </a:t>
            </a:r>
            <a:r>
              <a:rPr lang="en-US" dirty="0">
                <a:latin typeface="+mj-lt"/>
              </a:rPr>
              <a:t>Z</a:t>
            </a:r>
            <a:r>
              <a:rPr lang="en-US" sz="1400" dirty="0">
                <a:latin typeface="+mj-lt"/>
              </a:rPr>
              <a:t>uan wants to take the supplements with food containing vitamins in order to maintain balance.</a:t>
            </a:r>
          </a:p>
        </p:txBody>
      </p:sp>
      <p:pic>
        <p:nvPicPr>
          <p:cNvPr id="3" name="Picture Placeholder 4" descr="A picture containing person&#10;&#10;Description automatically generated">
            <a:extLst>
              <a:ext uri="{FF2B5EF4-FFF2-40B4-BE49-F238E27FC236}">
                <a16:creationId xmlns:a16="http://schemas.microsoft.com/office/drawing/2014/main" id="{50B0A43E-5EE5-EF10-C249-9801CF0AE1F6}"/>
              </a:ext>
            </a:extLst>
          </p:cNvPr>
          <p:cNvPicPr>
            <a:picLocks noGrp="1" noChangeAspect="1"/>
          </p:cNvPicPr>
          <p:nvPr>
            <p:ph type="pic" sz="quarter" idx="13"/>
          </p:nvPr>
        </p:nvPicPr>
        <p:blipFill rotWithShape="1">
          <a:blip r:embed="rId2"/>
          <a:srcRect l="42356" t="-451" r="20180" b="2467"/>
          <a:stretch/>
        </p:blipFill>
        <p:spPr>
          <a:xfrm>
            <a:off x="6902228" y="181897"/>
            <a:ext cx="5181242" cy="6388239"/>
          </a:xfrm>
        </p:spPr>
      </p:pic>
      <p:sp>
        <p:nvSpPr>
          <p:cNvPr id="4" name="TextBox 3">
            <a:extLst>
              <a:ext uri="{FF2B5EF4-FFF2-40B4-BE49-F238E27FC236}">
                <a16:creationId xmlns:a16="http://schemas.microsoft.com/office/drawing/2014/main" id="{4FCF11BE-CD10-5B6D-7567-C126F2A6E39A}"/>
              </a:ext>
            </a:extLst>
          </p:cNvPr>
          <p:cNvSpPr txBox="1"/>
          <p:nvPr/>
        </p:nvSpPr>
        <p:spPr>
          <a:xfrm>
            <a:off x="456880" y="310926"/>
            <a:ext cx="6094324" cy="369332"/>
          </a:xfrm>
          <a:prstGeom prst="rect">
            <a:avLst/>
          </a:prstGeom>
          <a:noFill/>
        </p:spPr>
        <p:txBody>
          <a:bodyPr wrap="square">
            <a:spAutoFit/>
          </a:bodyPr>
          <a:lstStyle/>
          <a:p>
            <a:r>
              <a:rPr lang="en-US" dirty="0">
                <a:latin typeface="+mj-lt"/>
              </a:rPr>
              <a:t>PROFILE</a:t>
            </a:r>
          </a:p>
        </p:txBody>
      </p:sp>
    </p:spTree>
    <p:extLst>
      <p:ext uri="{BB962C8B-B14F-4D97-AF65-F5344CB8AC3E}">
        <p14:creationId xmlns:p14="http://schemas.microsoft.com/office/powerpoint/2010/main" val="1704059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8838" y="176980"/>
            <a:ext cx="11985508" cy="652861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5202920" y="993057"/>
            <a:ext cx="6664615" cy="5349371"/>
          </a:xfrm>
        </p:spPr>
        <p:txBody>
          <a:bodyPr/>
          <a:lstStyle/>
          <a:p>
            <a:pPr marL="285750" indent="-285750">
              <a:lnSpc>
                <a:spcPct val="150000"/>
              </a:lnSpc>
              <a:buFont typeface="Wingdings" panose="05000000000000000000" pitchFamily="2" charset="2"/>
              <a:buChar char="§"/>
            </a:pPr>
            <a:r>
              <a:rPr lang="en-US" b="1" dirty="0">
                <a:latin typeface="+mj-lt"/>
              </a:rPr>
              <a:t>Name: </a:t>
            </a:r>
            <a:r>
              <a:rPr lang="en-US" dirty="0">
                <a:latin typeface="+mj-lt"/>
              </a:rPr>
              <a:t>Alex.</a:t>
            </a:r>
          </a:p>
          <a:p>
            <a:pPr marL="285750" indent="-285750">
              <a:lnSpc>
                <a:spcPct val="150000"/>
              </a:lnSpc>
              <a:buFont typeface="Wingdings" panose="05000000000000000000" pitchFamily="2" charset="2"/>
              <a:buChar char="§"/>
            </a:pPr>
            <a:r>
              <a:rPr lang="en-US" b="1" dirty="0">
                <a:latin typeface="+mj-lt"/>
              </a:rPr>
              <a:t>Age: </a:t>
            </a:r>
            <a:r>
              <a:rPr lang="en-US" dirty="0">
                <a:latin typeface="+mj-lt"/>
              </a:rPr>
              <a:t>29.</a:t>
            </a:r>
          </a:p>
          <a:p>
            <a:pPr marL="285750" indent="-285750">
              <a:lnSpc>
                <a:spcPct val="150000"/>
              </a:lnSpc>
              <a:buFont typeface="Wingdings" panose="05000000000000000000" pitchFamily="2" charset="2"/>
              <a:buChar char="§"/>
            </a:pPr>
            <a:r>
              <a:rPr lang="en-US" b="1" dirty="0">
                <a:latin typeface="+mj-lt"/>
              </a:rPr>
              <a:t>Profession: </a:t>
            </a:r>
            <a:r>
              <a:rPr lang="en-US" dirty="0">
                <a:latin typeface="+mj-lt"/>
              </a:rPr>
              <a:t>Gym Trainer</a:t>
            </a:r>
          </a:p>
          <a:p>
            <a:pPr marL="285750" indent="-285750">
              <a:lnSpc>
                <a:spcPct val="150000"/>
              </a:lnSpc>
              <a:buFont typeface="Wingdings" panose="05000000000000000000" pitchFamily="2" charset="2"/>
              <a:buChar char="§"/>
            </a:pPr>
            <a:r>
              <a:rPr lang="en-US" b="1" dirty="0">
                <a:latin typeface="+mj-lt"/>
              </a:rPr>
              <a:t>Fitness Level/Rating: </a:t>
            </a:r>
            <a:r>
              <a:rPr lang="en-US" dirty="0">
                <a:latin typeface="+mj-lt"/>
              </a:rPr>
              <a:t>Best.</a:t>
            </a:r>
          </a:p>
          <a:p>
            <a:pPr marL="285750" indent="-285750">
              <a:lnSpc>
                <a:spcPct val="150000"/>
              </a:lnSpc>
              <a:buFont typeface="Wingdings" panose="05000000000000000000" pitchFamily="2" charset="2"/>
              <a:buChar char="§"/>
            </a:pPr>
            <a:r>
              <a:rPr lang="en-US" b="1" dirty="0">
                <a:latin typeface="+mj-lt"/>
              </a:rPr>
              <a:t>Experience: </a:t>
            </a:r>
            <a:r>
              <a:rPr lang="en-IN" dirty="0">
                <a:latin typeface="+mj-lt"/>
              </a:rPr>
              <a:t>Alex is the head coach of Mighty transformation program. And his passion is to help people change their lives in the simplest and most realistic way. He believe everyone deserves the right to good health and to be happy with themselves inside and out.</a:t>
            </a:r>
          </a:p>
          <a:p>
            <a:pPr marL="285750" indent="-285750">
              <a:lnSpc>
                <a:spcPct val="150000"/>
              </a:lnSpc>
              <a:buFont typeface="Wingdings" panose="05000000000000000000" pitchFamily="2" charset="2"/>
              <a:buChar char="§"/>
            </a:pPr>
            <a:r>
              <a:rPr lang="en-IN" b="1" dirty="0">
                <a:latin typeface="+mj-lt"/>
              </a:rPr>
              <a:t>Interests: </a:t>
            </a:r>
            <a:r>
              <a:rPr lang="en-IN" dirty="0">
                <a:latin typeface="+mj-lt"/>
              </a:rPr>
              <a:t>Weights lifting, Dancing, Cycling, Volunteering, Hiking</a:t>
            </a:r>
          </a:p>
          <a:p>
            <a:pPr marL="285750" indent="-285750">
              <a:lnSpc>
                <a:spcPct val="150000"/>
              </a:lnSpc>
              <a:buFont typeface="Wingdings" panose="05000000000000000000" pitchFamily="2" charset="2"/>
              <a:buChar char="§"/>
            </a:pPr>
            <a:r>
              <a:rPr lang="en-IN" b="1" dirty="0">
                <a:latin typeface="+mj-lt"/>
              </a:rPr>
              <a:t>Goals: </a:t>
            </a:r>
            <a:r>
              <a:rPr lang="en-US" dirty="0">
                <a:latin typeface="+mj-lt"/>
              </a:rPr>
              <a:t>Alex is mindful of what his clients eat is just as crucial as their routine, in order to bring in healthy life and health mind. He wants to become established fitness professional. He helps his client to reach their individual goals with unique diet plans.</a:t>
            </a:r>
          </a:p>
        </p:txBody>
      </p:sp>
      <p:pic>
        <p:nvPicPr>
          <p:cNvPr id="8" name="Picture Placeholder 7" descr="A person holding his hands together&#10;&#10;Description automatically generated with low confidence">
            <a:extLst>
              <a:ext uri="{FF2B5EF4-FFF2-40B4-BE49-F238E27FC236}">
                <a16:creationId xmlns:a16="http://schemas.microsoft.com/office/drawing/2014/main" id="{B257E9B7-2863-7952-D92D-5F1173BAB12D}"/>
              </a:ext>
            </a:extLst>
          </p:cNvPr>
          <p:cNvPicPr>
            <a:picLocks noGrp="1" noChangeAspect="1"/>
          </p:cNvPicPr>
          <p:nvPr>
            <p:ph type="pic" sz="quarter" idx="13"/>
          </p:nvPr>
        </p:nvPicPr>
        <p:blipFill rotWithShape="1">
          <a:blip r:embed="rId2"/>
          <a:srcRect l="23142" t="3713" r="24573" b="7813"/>
          <a:stretch/>
        </p:blipFill>
        <p:spPr>
          <a:xfrm>
            <a:off x="137654" y="236595"/>
            <a:ext cx="4932755" cy="6400801"/>
          </a:xfrm>
        </p:spPr>
      </p:pic>
      <p:sp>
        <p:nvSpPr>
          <p:cNvPr id="4" name="TextBox 3">
            <a:extLst>
              <a:ext uri="{FF2B5EF4-FFF2-40B4-BE49-F238E27FC236}">
                <a16:creationId xmlns:a16="http://schemas.microsoft.com/office/drawing/2014/main" id="{6F07FC6C-FA45-E47F-3C6A-E728DDB722CA}"/>
              </a:ext>
            </a:extLst>
          </p:cNvPr>
          <p:cNvSpPr txBox="1"/>
          <p:nvPr/>
        </p:nvSpPr>
        <p:spPr>
          <a:xfrm>
            <a:off x="5202920" y="515571"/>
            <a:ext cx="1995948" cy="369332"/>
          </a:xfrm>
          <a:prstGeom prst="rect">
            <a:avLst/>
          </a:prstGeom>
          <a:noFill/>
        </p:spPr>
        <p:txBody>
          <a:bodyPr wrap="square" rtlCol="0">
            <a:spAutoFit/>
          </a:bodyPr>
          <a:lstStyle/>
          <a:p>
            <a:r>
              <a:rPr lang="en-US" dirty="0">
                <a:latin typeface="+mj-lt"/>
              </a:rPr>
              <a:t>PROFILE</a:t>
            </a:r>
          </a:p>
        </p:txBody>
      </p:sp>
    </p:spTree>
    <p:extLst>
      <p:ext uri="{BB962C8B-B14F-4D97-AF65-F5344CB8AC3E}">
        <p14:creationId xmlns:p14="http://schemas.microsoft.com/office/powerpoint/2010/main" val="203415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136732" y="110517"/>
            <a:ext cx="11917616" cy="66245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5097566" y="827518"/>
            <a:ext cx="6819131" cy="5812163"/>
          </a:xfrm>
        </p:spPr>
        <p:txBody>
          <a:bodyPr/>
          <a:lstStyle/>
          <a:p>
            <a:pPr marL="285750" indent="-285750">
              <a:lnSpc>
                <a:spcPct val="150000"/>
              </a:lnSpc>
              <a:buFont typeface="Wingdings" panose="05000000000000000000" pitchFamily="2" charset="2"/>
              <a:buChar char="§"/>
            </a:pPr>
            <a:r>
              <a:rPr lang="en-US" b="1" dirty="0">
                <a:latin typeface="+mj-lt"/>
              </a:rPr>
              <a:t>Name: </a:t>
            </a:r>
            <a:r>
              <a:rPr lang="en-US" dirty="0">
                <a:latin typeface="+mj-lt"/>
              </a:rPr>
              <a:t>Hannah.</a:t>
            </a:r>
          </a:p>
          <a:p>
            <a:pPr marL="285750" indent="-285750">
              <a:lnSpc>
                <a:spcPct val="150000"/>
              </a:lnSpc>
              <a:buFont typeface="Wingdings" panose="05000000000000000000" pitchFamily="2" charset="2"/>
              <a:buChar char="§"/>
            </a:pPr>
            <a:r>
              <a:rPr lang="en-US" b="1" dirty="0">
                <a:latin typeface="+mj-lt"/>
              </a:rPr>
              <a:t>Age: </a:t>
            </a:r>
            <a:r>
              <a:rPr lang="en-US" dirty="0">
                <a:latin typeface="+mj-lt"/>
              </a:rPr>
              <a:t>23.</a:t>
            </a:r>
          </a:p>
          <a:p>
            <a:pPr marL="285750" indent="-285750">
              <a:lnSpc>
                <a:spcPct val="150000"/>
              </a:lnSpc>
              <a:buFont typeface="Wingdings" panose="05000000000000000000" pitchFamily="2" charset="2"/>
              <a:buChar char="§"/>
            </a:pPr>
            <a:r>
              <a:rPr lang="en-US" b="1" dirty="0">
                <a:latin typeface="+mj-lt"/>
              </a:rPr>
              <a:t>Education: </a:t>
            </a:r>
            <a:r>
              <a:rPr lang="en-IN" dirty="0">
                <a:latin typeface="+mj-lt"/>
              </a:rPr>
              <a:t>She has a high school diploma  in Arts and music performing arts, with a course in modelling workshop from New York Fashion Institute.</a:t>
            </a:r>
            <a:endParaRPr lang="en-US" dirty="0">
              <a:latin typeface="+mj-lt"/>
            </a:endParaRPr>
          </a:p>
          <a:p>
            <a:pPr marL="285750" indent="-285750">
              <a:lnSpc>
                <a:spcPct val="150000"/>
              </a:lnSpc>
              <a:buFont typeface="Wingdings" panose="05000000000000000000" pitchFamily="2" charset="2"/>
              <a:buChar char="§"/>
            </a:pPr>
            <a:r>
              <a:rPr lang="en-US" b="1" dirty="0">
                <a:latin typeface="+mj-lt"/>
              </a:rPr>
              <a:t>Profession: </a:t>
            </a:r>
            <a:r>
              <a:rPr lang="en-US" dirty="0">
                <a:latin typeface="+mj-lt"/>
              </a:rPr>
              <a:t>Model and Youtuber with 1M subscribers..</a:t>
            </a:r>
          </a:p>
          <a:p>
            <a:pPr marL="285750" indent="-285750">
              <a:lnSpc>
                <a:spcPct val="150000"/>
              </a:lnSpc>
              <a:buFont typeface="Wingdings" panose="05000000000000000000" pitchFamily="2" charset="2"/>
              <a:buChar char="§"/>
            </a:pPr>
            <a:r>
              <a:rPr lang="en-US" b="1" dirty="0">
                <a:latin typeface="+mj-lt"/>
              </a:rPr>
              <a:t>Interests: </a:t>
            </a:r>
            <a:r>
              <a:rPr lang="en-US" dirty="0">
                <a:latin typeface="+mj-lt"/>
              </a:rPr>
              <a:t>Hannah enjoys exercising, yoga, attending fashion workshops, shopping and painting.</a:t>
            </a:r>
          </a:p>
          <a:p>
            <a:pPr marL="285750" indent="-285750">
              <a:lnSpc>
                <a:spcPct val="150000"/>
              </a:lnSpc>
              <a:buFont typeface="Wingdings" panose="05000000000000000000" pitchFamily="2" charset="2"/>
              <a:buChar char="§"/>
            </a:pPr>
            <a:r>
              <a:rPr lang="en-IN" b="1" dirty="0">
                <a:latin typeface="+mj-lt"/>
              </a:rPr>
              <a:t>Difficulties: </a:t>
            </a:r>
            <a:r>
              <a:rPr lang="en-IN" dirty="0">
                <a:latin typeface="+mj-lt"/>
              </a:rPr>
              <a:t>It is difficult for her to find work that pays well, dealing with criticism, and managing her time and finances.</a:t>
            </a:r>
          </a:p>
          <a:p>
            <a:pPr marL="285750" indent="-285750">
              <a:lnSpc>
                <a:spcPct val="150000"/>
              </a:lnSpc>
              <a:buFont typeface="Wingdings" panose="05000000000000000000" pitchFamily="2" charset="2"/>
              <a:buChar char="§"/>
            </a:pPr>
            <a:r>
              <a:rPr lang="en-IN" b="1" dirty="0">
                <a:latin typeface="+mj-lt"/>
              </a:rPr>
              <a:t>Goals: </a:t>
            </a:r>
            <a:r>
              <a:rPr lang="en-IN" dirty="0">
                <a:latin typeface="+mj-lt"/>
              </a:rPr>
              <a:t>Being a public figure, Hannah decided to maintain proper health along with a healthy and nutrition diet. She wants to be a role model in her pursuing career. </a:t>
            </a:r>
          </a:p>
        </p:txBody>
      </p:sp>
      <p:pic>
        <p:nvPicPr>
          <p:cNvPr id="3" name="Picture Placeholder 4">
            <a:extLst>
              <a:ext uri="{FF2B5EF4-FFF2-40B4-BE49-F238E27FC236}">
                <a16:creationId xmlns:a16="http://schemas.microsoft.com/office/drawing/2014/main" id="{91BE6BD3-3DFB-8CB7-A441-5E5680B631DF}"/>
              </a:ext>
            </a:extLst>
          </p:cNvPr>
          <p:cNvPicPr>
            <a:picLocks noGrp="1" noChangeAspect="1"/>
          </p:cNvPicPr>
          <p:nvPr>
            <p:ph type="pic" sz="quarter" idx="13"/>
          </p:nvPr>
        </p:nvPicPr>
        <p:blipFill rotWithShape="1">
          <a:blip r:embed="rId2"/>
          <a:srcRect l="47503" t="1770" r="9570" b="19432"/>
          <a:stretch/>
        </p:blipFill>
        <p:spPr>
          <a:xfrm>
            <a:off x="202331" y="166602"/>
            <a:ext cx="4733463" cy="6433751"/>
          </a:xfrm>
        </p:spPr>
      </p:pic>
      <p:sp>
        <p:nvSpPr>
          <p:cNvPr id="5" name="TextBox 4">
            <a:extLst>
              <a:ext uri="{FF2B5EF4-FFF2-40B4-BE49-F238E27FC236}">
                <a16:creationId xmlns:a16="http://schemas.microsoft.com/office/drawing/2014/main" id="{64294AEA-5CB9-C98E-8DFB-49123CB510A3}"/>
              </a:ext>
            </a:extLst>
          </p:cNvPr>
          <p:cNvSpPr txBox="1"/>
          <p:nvPr/>
        </p:nvSpPr>
        <p:spPr>
          <a:xfrm>
            <a:off x="5097566" y="284352"/>
            <a:ext cx="1995948" cy="369332"/>
          </a:xfrm>
          <a:prstGeom prst="rect">
            <a:avLst/>
          </a:prstGeom>
          <a:noFill/>
        </p:spPr>
        <p:txBody>
          <a:bodyPr wrap="square" rtlCol="0">
            <a:spAutoFit/>
          </a:bodyPr>
          <a:lstStyle/>
          <a:p>
            <a:r>
              <a:rPr lang="en-US" dirty="0">
                <a:latin typeface="+mj-lt"/>
              </a:rPr>
              <a:t>PROFILE:</a:t>
            </a:r>
          </a:p>
        </p:txBody>
      </p:sp>
    </p:spTree>
    <p:extLst>
      <p:ext uri="{BB962C8B-B14F-4D97-AF65-F5344CB8AC3E}">
        <p14:creationId xmlns:p14="http://schemas.microsoft.com/office/powerpoint/2010/main" val="1977554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sticky notes&#10;&#10;Description automatically generated with low confidence">
            <a:extLst>
              <a:ext uri="{FF2B5EF4-FFF2-40B4-BE49-F238E27FC236}">
                <a16:creationId xmlns:a16="http://schemas.microsoft.com/office/drawing/2014/main" id="{4AD7A398-3459-CE36-272D-463062EB4BCD}"/>
              </a:ext>
            </a:extLst>
          </p:cNvPr>
          <p:cNvPicPr>
            <a:picLocks noChangeAspect="1"/>
          </p:cNvPicPr>
          <p:nvPr/>
        </p:nvPicPr>
        <p:blipFill rotWithShape="1">
          <a:blip r:embed="rId3"/>
          <a:srcRect l="-10951" t="-3864" r="29137" b="7913"/>
          <a:stretch/>
        </p:blipFill>
        <p:spPr>
          <a:xfrm>
            <a:off x="-1385596" y="82770"/>
            <a:ext cx="13120102" cy="6411335"/>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0" y="2858929"/>
            <a:ext cx="5541687" cy="1476039"/>
          </a:xfrm>
        </p:spPr>
        <p:txBody>
          <a:bodyPr/>
          <a:lstStyle/>
          <a:p>
            <a:pPr algn="ctr"/>
            <a:r>
              <a:rPr lang="en-US" sz="5400" dirty="0">
                <a:solidFill>
                  <a:schemeClr val="tx1"/>
                </a:solidFill>
                <a:latin typeface="+mj-lt"/>
              </a:rPr>
              <a:t>MINIMUM VIABLE PRODUCT</a:t>
            </a:r>
            <a:endParaRPr lang="en-US" sz="5400" dirty="0">
              <a:solidFill>
                <a:schemeClr val="tx1"/>
              </a:solidFill>
            </a:endParaRPr>
          </a:p>
        </p:txBody>
      </p:sp>
    </p:spTree>
    <p:extLst>
      <p:ext uri="{BB962C8B-B14F-4D97-AF65-F5344CB8AC3E}">
        <p14:creationId xmlns:p14="http://schemas.microsoft.com/office/powerpoint/2010/main" val="71338158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E4F24A1-3552-6493-E769-B8FC6B5DC36F}"/>
              </a:ext>
            </a:extLst>
          </p:cNvPr>
          <p:cNvSpPr txBox="1"/>
          <p:nvPr/>
        </p:nvSpPr>
        <p:spPr>
          <a:xfrm>
            <a:off x="111161" y="217189"/>
            <a:ext cx="4693298" cy="707886"/>
          </a:xfrm>
          <a:prstGeom prst="rect">
            <a:avLst/>
          </a:prstGeom>
          <a:noFill/>
        </p:spPr>
        <p:txBody>
          <a:bodyPr wrap="square">
            <a:spAutoFit/>
          </a:bodyPr>
          <a:lstStyle/>
          <a:p>
            <a:pPr algn="ctr"/>
            <a:r>
              <a:rPr lang="en-US" sz="4000" b="1">
                <a:latin typeface="+mj-lt"/>
              </a:rPr>
              <a:t>TECHNOLOGIES</a:t>
            </a:r>
          </a:p>
        </p:txBody>
      </p:sp>
      <p:pic>
        <p:nvPicPr>
          <p:cNvPr id="12" name="Picture 11">
            <a:extLst>
              <a:ext uri="{FF2B5EF4-FFF2-40B4-BE49-F238E27FC236}">
                <a16:creationId xmlns:a16="http://schemas.microsoft.com/office/drawing/2014/main" id="{88D437E0-DC65-5CF3-D314-3E7BB46E6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19" y="1111045"/>
            <a:ext cx="11464413" cy="5638800"/>
          </a:xfrm>
          <a:prstGeom prst="rect">
            <a:avLst/>
          </a:prstGeom>
        </p:spPr>
      </p:pic>
    </p:spTree>
    <p:extLst>
      <p:ext uri="{BB962C8B-B14F-4D97-AF65-F5344CB8AC3E}">
        <p14:creationId xmlns:p14="http://schemas.microsoft.com/office/powerpoint/2010/main" val="270058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E2CB488-1AC3-F350-C30E-138FEDC9B5E3}"/>
              </a:ext>
            </a:extLst>
          </p:cNvPr>
          <p:cNvPicPr>
            <a:picLocks noChangeAspect="1"/>
          </p:cNvPicPr>
          <p:nvPr/>
        </p:nvPicPr>
        <p:blipFill rotWithShape="1">
          <a:blip r:embed="rId3"/>
          <a:srcRect t="19048" r="5630"/>
          <a:stretch/>
        </p:blipFill>
        <p:spPr>
          <a:xfrm>
            <a:off x="4438130" y="1052051"/>
            <a:ext cx="7753870" cy="556042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809136"/>
            <a:ext cx="5565060" cy="3401961"/>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983229" y="2948010"/>
            <a:ext cx="4581831" cy="961979"/>
          </a:xfrm>
        </p:spPr>
        <p:txBody>
          <a:bodyPr/>
          <a:lstStyle/>
          <a:p>
            <a:r>
              <a:rPr lang="en-US" sz="4800" dirty="0">
                <a:solidFill>
                  <a:schemeClr val="tx1"/>
                </a:solidFill>
              </a:rPr>
              <a:t>DIAGRAMS</a:t>
            </a:r>
          </a:p>
        </p:txBody>
      </p:sp>
    </p:spTree>
    <p:extLst>
      <p:ext uri="{BB962C8B-B14F-4D97-AF65-F5344CB8AC3E}">
        <p14:creationId xmlns:p14="http://schemas.microsoft.com/office/powerpoint/2010/main" val="181344666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398760" y="842074"/>
            <a:ext cx="5394480" cy="657883"/>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2800" noProof="0" dirty="0">
                <a:solidFill>
                  <a:schemeClr val="tx1"/>
                </a:solidFill>
              </a:rPr>
              <a:t>ARCHITECTURAL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26</a:t>
            </a:fld>
            <a:endParaRPr lang="en-US" dirty="0"/>
          </a:p>
        </p:txBody>
      </p:sp>
      <p:pic>
        <p:nvPicPr>
          <p:cNvPr id="12" name="Picture 11" descr="Diagram&#10;&#10;Description automatically generated">
            <a:extLst>
              <a:ext uri="{FF2B5EF4-FFF2-40B4-BE49-F238E27FC236}">
                <a16:creationId xmlns:a16="http://schemas.microsoft.com/office/drawing/2014/main" id="{4C454B83-3666-D8D7-0C8A-8A6B8882EA62}"/>
              </a:ext>
            </a:extLst>
          </p:cNvPr>
          <p:cNvPicPr>
            <a:picLocks noChangeAspect="1"/>
          </p:cNvPicPr>
          <p:nvPr/>
        </p:nvPicPr>
        <p:blipFill>
          <a:blip r:embed="rId2"/>
          <a:stretch>
            <a:fillRect/>
          </a:stretch>
        </p:blipFill>
        <p:spPr>
          <a:xfrm>
            <a:off x="416524" y="2380110"/>
            <a:ext cx="11358952" cy="3096086"/>
          </a:xfrm>
          <a:prstGeom prst="rect">
            <a:avLst/>
          </a:prstGeom>
        </p:spPr>
      </p:pic>
    </p:spTree>
    <p:extLst>
      <p:ext uri="{BB962C8B-B14F-4D97-AF65-F5344CB8AC3E}">
        <p14:creationId xmlns:p14="http://schemas.microsoft.com/office/powerpoint/2010/main" val="1355698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2714674" y="811380"/>
            <a:ext cx="7029094" cy="609162"/>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noProof="0" dirty="0">
                <a:solidFill>
                  <a:schemeClr val="tx1"/>
                </a:solidFill>
              </a:rPr>
              <a:t>SEQUENTIAL ARCHITECTURAL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27</a:t>
            </a:fld>
            <a:endParaRPr lang="en-US" dirty="0"/>
          </a:p>
        </p:txBody>
      </p:sp>
      <p:pic>
        <p:nvPicPr>
          <p:cNvPr id="2" name="Picture 1" descr="Diagram&#10;&#10;Description automatically generated">
            <a:extLst>
              <a:ext uri="{FF2B5EF4-FFF2-40B4-BE49-F238E27FC236}">
                <a16:creationId xmlns:a16="http://schemas.microsoft.com/office/drawing/2014/main" id="{81A102C5-DFE0-F8EE-0576-19AD359A2F20}"/>
              </a:ext>
            </a:extLst>
          </p:cNvPr>
          <p:cNvPicPr>
            <a:picLocks noChangeAspect="1"/>
          </p:cNvPicPr>
          <p:nvPr/>
        </p:nvPicPr>
        <p:blipFill>
          <a:blip r:embed="rId2"/>
          <a:stretch>
            <a:fillRect/>
          </a:stretch>
        </p:blipFill>
        <p:spPr>
          <a:xfrm>
            <a:off x="669984" y="2163612"/>
            <a:ext cx="10852031" cy="4375300"/>
          </a:xfrm>
          <a:prstGeom prst="rect">
            <a:avLst/>
          </a:prstGeom>
        </p:spPr>
      </p:pic>
    </p:spTree>
    <p:extLst>
      <p:ext uri="{BB962C8B-B14F-4D97-AF65-F5344CB8AC3E}">
        <p14:creationId xmlns:p14="http://schemas.microsoft.com/office/powerpoint/2010/main" val="2169734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973203" y="590632"/>
            <a:ext cx="3961429" cy="609162"/>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noProof="0" dirty="0">
                <a:solidFill>
                  <a:schemeClr val="tx1"/>
                </a:solidFill>
              </a:rPr>
              <a:t>ER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28</a:t>
            </a:fld>
            <a:endParaRPr lang="en-US" dirty="0"/>
          </a:p>
        </p:txBody>
      </p:sp>
      <p:pic>
        <p:nvPicPr>
          <p:cNvPr id="2" name="Picture 1">
            <a:extLst>
              <a:ext uri="{FF2B5EF4-FFF2-40B4-BE49-F238E27FC236}">
                <a16:creationId xmlns:a16="http://schemas.microsoft.com/office/drawing/2014/main" id="{78987D72-2C5F-983B-10A2-9DCEB4957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653" y="1413842"/>
            <a:ext cx="8266043" cy="4942508"/>
          </a:xfrm>
          <a:prstGeom prst="rect">
            <a:avLst/>
          </a:prstGeom>
        </p:spPr>
      </p:pic>
    </p:spTree>
    <p:extLst>
      <p:ext uri="{BB962C8B-B14F-4D97-AF65-F5344CB8AC3E}">
        <p14:creationId xmlns:p14="http://schemas.microsoft.com/office/powerpoint/2010/main" val="329230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398760" y="497851"/>
            <a:ext cx="5394480" cy="657883"/>
          </a:xfrm>
          <a:noFill/>
          <a:ln>
            <a:solidFill>
              <a:schemeClr val="accent6">
                <a:lumMod val="50000"/>
                <a:lumOff val="50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2800" dirty="0">
                <a:solidFill>
                  <a:schemeClr val="tx1"/>
                </a:solidFill>
              </a:rPr>
              <a:t>DATA F</a:t>
            </a:r>
            <a:r>
              <a:rPr lang="en-US" sz="2800" noProof="0" dirty="0">
                <a:solidFill>
                  <a:schemeClr val="tx1"/>
                </a:solidFill>
              </a:rPr>
              <a:t>LOW DIAGRAM</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29</a:t>
            </a:fld>
            <a:endParaRPr lang="en-US" dirty="0"/>
          </a:p>
        </p:txBody>
      </p:sp>
      <p:pic>
        <p:nvPicPr>
          <p:cNvPr id="2" name="Picture 1">
            <a:extLst>
              <a:ext uri="{FF2B5EF4-FFF2-40B4-BE49-F238E27FC236}">
                <a16:creationId xmlns:a16="http://schemas.microsoft.com/office/drawing/2014/main" id="{F9F82176-D93C-A533-1E90-D9FDD9856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110" y="1497992"/>
            <a:ext cx="8514735" cy="5036669"/>
          </a:xfrm>
          <a:prstGeom prst="rect">
            <a:avLst/>
          </a:prstGeom>
          <a:ln>
            <a:solidFill>
              <a:schemeClr val="tx1"/>
            </a:solidFill>
          </a:ln>
        </p:spPr>
      </p:pic>
    </p:spTree>
    <p:extLst>
      <p:ext uri="{BB962C8B-B14F-4D97-AF65-F5344CB8AC3E}">
        <p14:creationId xmlns:p14="http://schemas.microsoft.com/office/powerpoint/2010/main" val="1520478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3032594" y="2189748"/>
            <a:ext cx="6379520" cy="1847896"/>
          </a:xfrm>
          <a:ln w="28575">
            <a:solidFill>
              <a:schemeClr val="bg1"/>
            </a:solidFill>
          </a:ln>
        </p:spPr>
        <p:txBody>
          <a:bodyPr/>
          <a:lstStyle/>
          <a:p>
            <a:r>
              <a:rPr lang="en-US" sz="4400"/>
              <a:t>Meet the team</a:t>
            </a:r>
          </a:p>
        </p:txBody>
      </p:sp>
      <p:pic>
        <p:nvPicPr>
          <p:cNvPr id="7" name="Picture 6" descr="White honeycomb">
            <a:extLst>
              <a:ext uri="{FF2B5EF4-FFF2-40B4-BE49-F238E27FC236}">
                <a16:creationId xmlns:a16="http://schemas.microsoft.com/office/drawing/2014/main" id="{95E37B5B-FE02-21DC-317E-8FDA9B3AE005}"/>
              </a:ext>
            </a:extLst>
          </p:cNvPr>
          <p:cNvPicPr>
            <a:picLocks noChangeAspect="1"/>
          </p:cNvPicPr>
          <p:nvPr/>
        </p:nvPicPr>
        <p:blipFill>
          <a:blip r:embed="rId2"/>
          <a:stretch>
            <a:fillRect/>
          </a:stretch>
        </p:blipFill>
        <p:spPr>
          <a:xfrm>
            <a:off x="0" y="0"/>
            <a:ext cx="12190731" cy="6858000"/>
          </a:xfrm>
          <a:prstGeom prst="rect">
            <a:avLst/>
          </a:prstGeom>
        </p:spPr>
      </p:pic>
      <p:graphicFrame>
        <p:nvGraphicFramePr>
          <p:cNvPr id="14" name="Diagram 13">
            <a:extLst>
              <a:ext uri="{FF2B5EF4-FFF2-40B4-BE49-F238E27FC236}">
                <a16:creationId xmlns:a16="http://schemas.microsoft.com/office/drawing/2014/main" id="{F735E7EA-EA7D-5A40-B3D7-2999AC5E7E38}"/>
              </a:ext>
            </a:extLst>
          </p:cNvPr>
          <p:cNvGraphicFramePr/>
          <p:nvPr>
            <p:extLst>
              <p:ext uri="{D42A27DB-BD31-4B8C-83A1-F6EECF244321}">
                <p14:modId xmlns:p14="http://schemas.microsoft.com/office/powerpoint/2010/main" val="2235921198"/>
              </p:ext>
            </p:extLst>
          </p:nvPr>
        </p:nvGraphicFramePr>
        <p:xfrm>
          <a:off x="4100278" y="1871439"/>
          <a:ext cx="4098564" cy="415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8EF58439-A99B-05A0-03EA-CF191AA1D843}"/>
              </a:ext>
            </a:extLst>
          </p:cNvPr>
          <p:cNvGraphicFramePr/>
          <p:nvPr>
            <p:extLst>
              <p:ext uri="{D42A27DB-BD31-4B8C-83A1-F6EECF244321}">
                <p14:modId xmlns:p14="http://schemas.microsoft.com/office/powerpoint/2010/main" val="1024862230"/>
              </p:ext>
            </p:extLst>
          </p:nvPr>
        </p:nvGraphicFramePr>
        <p:xfrm>
          <a:off x="69051" y="1871438"/>
          <a:ext cx="4098565" cy="40701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Picture Placeholder 14">
            <a:extLst>
              <a:ext uri="{FF2B5EF4-FFF2-40B4-BE49-F238E27FC236}">
                <a16:creationId xmlns:a16="http://schemas.microsoft.com/office/drawing/2014/main" id="{C7A88E7D-69BF-DEFD-A3AF-7F9702311783}"/>
              </a:ext>
            </a:extLst>
          </p:cNvPr>
          <p:cNvGraphicFramePr>
            <a:graphicFrameLocks noGrp="1"/>
          </p:cNvGraphicFramePr>
          <p:nvPr>
            <p:ph type="pic" sz="quarter" idx="14"/>
            <p:extLst>
              <p:ext uri="{D42A27DB-BD31-4B8C-83A1-F6EECF244321}">
                <p14:modId xmlns:p14="http://schemas.microsoft.com/office/powerpoint/2010/main" val="3722504954"/>
              </p:ext>
            </p:extLst>
          </p:nvPr>
        </p:nvGraphicFramePr>
        <p:xfrm>
          <a:off x="8184231" y="1860101"/>
          <a:ext cx="4001630" cy="407015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 name="TextBox 1">
            <a:extLst>
              <a:ext uri="{FF2B5EF4-FFF2-40B4-BE49-F238E27FC236}">
                <a16:creationId xmlns:a16="http://schemas.microsoft.com/office/drawing/2014/main" id="{FFE92AEF-D207-4A31-3F93-DC9EBCF9DDA2}"/>
              </a:ext>
            </a:extLst>
          </p:cNvPr>
          <p:cNvSpPr txBox="1"/>
          <p:nvPr/>
        </p:nvSpPr>
        <p:spPr>
          <a:xfrm flipH="1">
            <a:off x="3397392" y="578115"/>
            <a:ext cx="4896619" cy="707886"/>
          </a:xfrm>
          <a:prstGeom prst="rect">
            <a:avLst/>
          </a:prstGeom>
          <a:noFill/>
          <a:ln>
            <a:solidFill>
              <a:schemeClr val="tx1"/>
            </a:solidFill>
          </a:ln>
        </p:spPr>
        <p:txBody>
          <a:bodyPr wrap="square" rtlCol="0">
            <a:spAutoFit/>
          </a:bodyPr>
          <a:lstStyle/>
          <a:p>
            <a:pPr algn="ctr"/>
            <a:r>
              <a:rPr lang="en-US" sz="4000" dirty="0"/>
              <a:t>MEET THE TEAM</a:t>
            </a:r>
          </a:p>
        </p:txBody>
      </p:sp>
      <p:sp>
        <p:nvSpPr>
          <p:cNvPr id="3" name="TextBox 2">
            <a:extLst>
              <a:ext uri="{FF2B5EF4-FFF2-40B4-BE49-F238E27FC236}">
                <a16:creationId xmlns:a16="http://schemas.microsoft.com/office/drawing/2014/main" id="{E90033B9-96F8-9488-0238-16B5764F3D0D}"/>
              </a:ext>
            </a:extLst>
          </p:cNvPr>
          <p:cNvSpPr txBox="1"/>
          <p:nvPr/>
        </p:nvSpPr>
        <p:spPr>
          <a:xfrm>
            <a:off x="587828" y="6030463"/>
            <a:ext cx="3237722" cy="369332"/>
          </a:xfrm>
          <a:prstGeom prst="rect">
            <a:avLst/>
          </a:prstGeom>
          <a:noFill/>
        </p:spPr>
        <p:txBody>
          <a:bodyPr wrap="square" rtlCol="0">
            <a:spAutoFit/>
          </a:bodyPr>
          <a:lstStyle/>
          <a:p>
            <a:pPr algn="ctr"/>
            <a:r>
              <a:rPr lang="en-US" dirty="0"/>
              <a:t>BACKEND  DEVELOPER 1</a:t>
            </a:r>
          </a:p>
        </p:txBody>
      </p:sp>
      <p:sp>
        <p:nvSpPr>
          <p:cNvPr id="4" name="TextBox 3">
            <a:extLst>
              <a:ext uri="{FF2B5EF4-FFF2-40B4-BE49-F238E27FC236}">
                <a16:creationId xmlns:a16="http://schemas.microsoft.com/office/drawing/2014/main" id="{1705F9F0-837F-1845-7E81-9F84EA113345}"/>
              </a:ext>
            </a:extLst>
          </p:cNvPr>
          <p:cNvSpPr txBox="1"/>
          <p:nvPr/>
        </p:nvSpPr>
        <p:spPr>
          <a:xfrm>
            <a:off x="4603493" y="6030463"/>
            <a:ext cx="3237722" cy="369332"/>
          </a:xfrm>
          <a:prstGeom prst="rect">
            <a:avLst/>
          </a:prstGeom>
          <a:noFill/>
        </p:spPr>
        <p:txBody>
          <a:bodyPr wrap="square" rtlCol="0">
            <a:spAutoFit/>
          </a:bodyPr>
          <a:lstStyle/>
          <a:p>
            <a:pPr algn="ctr"/>
            <a:r>
              <a:rPr lang="en-US" dirty="0"/>
              <a:t>BACKEND  DEVELOPER 2</a:t>
            </a:r>
          </a:p>
        </p:txBody>
      </p:sp>
      <p:sp>
        <p:nvSpPr>
          <p:cNvPr id="5" name="TextBox 4">
            <a:extLst>
              <a:ext uri="{FF2B5EF4-FFF2-40B4-BE49-F238E27FC236}">
                <a16:creationId xmlns:a16="http://schemas.microsoft.com/office/drawing/2014/main" id="{52C60506-2800-6176-0BC7-AEAD4C035380}"/>
              </a:ext>
            </a:extLst>
          </p:cNvPr>
          <p:cNvSpPr txBox="1"/>
          <p:nvPr/>
        </p:nvSpPr>
        <p:spPr>
          <a:xfrm>
            <a:off x="8573490" y="5941591"/>
            <a:ext cx="3237722" cy="369332"/>
          </a:xfrm>
          <a:prstGeom prst="rect">
            <a:avLst/>
          </a:prstGeom>
          <a:noFill/>
        </p:spPr>
        <p:txBody>
          <a:bodyPr wrap="square" rtlCol="0">
            <a:spAutoFit/>
          </a:bodyPr>
          <a:lstStyle/>
          <a:p>
            <a:pPr algn="ctr"/>
            <a:r>
              <a:rPr lang="en-US" dirty="0"/>
              <a:t>QA/TESTER</a:t>
            </a:r>
          </a:p>
        </p:txBody>
      </p:sp>
    </p:spTree>
    <p:extLst>
      <p:ext uri="{BB962C8B-B14F-4D97-AF65-F5344CB8AC3E}">
        <p14:creationId xmlns:p14="http://schemas.microsoft.com/office/powerpoint/2010/main" val="3944407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57" b="7433"/>
          <a:stretch/>
        </p:blipFill>
        <p:spPr>
          <a:xfrm>
            <a:off x="2032389" y="1240151"/>
            <a:ext cx="7564992" cy="4813476"/>
          </a:xfrm>
          <a:prstGeom prst="rect">
            <a:avLst/>
          </a:prstGeom>
        </p:spPr>
      </p:pic>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58302" y="1063170"/>
            <a:ext cx="10875396" cy="536313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284CED-A6F4-79CB-71A5-EE9A654ECD49}"/>
              </a:ext>
            </a:extLst>
          </p:cNvPr>
          <p:cNvSpPr txBox="1"/>
          <p:nvPr/>
        </p:nvSpPr>
        <p:spPr>
          <a:xfrm flipH="1">
            <a:off x="2401995" y="303289"/>
            <a:ext cx="7564990" cy="461665"/>
          </a:xfrm>
          <a:prstGeom prst="rect">
            <a:avLst/>
          </a:prstGeom>
          <a:noFill/>
          <a:ln>
            <a:solidFill>
              <a:schemeClr val="accent6">
                <a:lumMod val="50000"/>
                <a:lumOff val="50000"/>
              </a:schemeClr>
            </a:solidFill>
          </a:ln>
        </p:spPr>
        <p:txBody>
          <a:bodyPr wrap="square" lIns="91440" tIns="45720" rIns="91440" bIns="45720" rtlCol="0" anchor="t">
            <a:spAutoFit/>
          </a:bodyPr>
          <a:lstStyle/>
          <a:p>
            <a:pPr algn="ctr"/>
            <a:r>
              <a:rPr lang="en-US" sz="2400" dirty="0">
                <a:latin typeface="+mj-lt"/>
              </a:rPr>
              <a:t>USER SEQUENCE DIAGRAM FOR NEW USER</a:t>
            </a:r>
          </a:p>
        </p:txBody>
      </p:sp>
    </p:spTree>
    <p:extLst>
      <p:ext uri="{BB962C8B-B14F-4D97-AF65-F5344CB8AC3E}">
        <p14:creationId xmlns:p14="http://schemas.microsoft.com/office/powerpoint/2010/main" val="4074560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85" b="7074"/>
          <a:stretch/>
        </p:blipFill>
        <p:spPr>
          <a:xfrm>
            <a:off x="2356824" y="1249808"/>
            <a:ext cx="7851992" cy="5021921"/>
          </a:xfrm>
          <a:prstGeom prst="rect">
            <a:avLst/>
          </a:prstGeom>
        </p:spPr>
      </p:pic>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746331" y="1054074"/>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284CED-A6F4-79CB-71A5-EE9A654ECD49}"/>
              </a:ext>
            </a:extLst>
          </p:cNvPr>
          <p:cNvSpPr txBox="1"/>
          <p:nvPr/>
        </p:nvSpPr>
        <p:spPr>
          <a:xfrm flipH="1">
            <a:off x="2575598" y="296205"/>
            <a:ext cx="7414443" cy="461665"/>
          </a:xfrm>
          <a:prstGeom prst="rect">
            <a:avLst/>
          </a:prstGeom>
          <a:noFill/>
          <a:ln>
            <a:solidFill>
              <a:schemeClr val="accent6">
                <a:lumMod val="50000"/>
                <a:lumOff val="50000"/>
              </a:schemeClr>
            </a:solidFill>
          </a:ln>
        </p:spPr>
        <p:txBody>
          <a:bodyPr wrap="square" lIns="91440" tIns="45720" rIns="91440" bIns="45720" rtlCol="0" anchor="t">
            <a:spAutoFit/>
          </a:bodyPr>
          <a:lstStyle/>
          <a:p>
            <a:pPr algn="ctr"/>
            <a:r>
              <a:rPr lang="en-US" sz="2400" dirty="0">
                <a:latin typeface="+mj-lt"/>
              </a:rPr>
              <a:t>USER SEQUENCE DIAGRAM FOR EXISTING USER</a:t>
            </a:r>
          </a:p>
        </p:txBody>
      </p:sp>
    </p:spTree>
    <p:extLst>
      <p:ext uri="{BB962C8B-B14F-4D97-AF65-F5344CB8AC3E}">
        <p14:creationId xmlns:p14="http://schemas.microsoft.com/office/powerpoint/2010/main" val="84111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3008671" y="76200"/>
            <a:ext cx="9156847"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1" y="2035277"/>
            <a:ext cx="7020233" cy="3297429"/>
          </a:xfrm>
          <a:prstGeom prst="rect">
            <a:avLst/>
          </a:prstGeom>
          <a:solidFill>
            <a:srgbClr val="8FB5BE">
              <a:alpha val="45098"/>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2179" y="2474669"/>
            <a:ext cx="7431287" cy="1458235"/>
          </a:xfrm>
        </p:spPr>
        <p:txBody>
          <a:bodyPr/>
          <a:lstStyle/>
          <a:p>
            <a:r>
              <a:rPr lang="en-US" sz="5400" dirty="0">
                <a:solidFill>
                  <a:schemeClr val="tx1"/>
                </a:solidFill>
                <a:latin typeface="+mj-lt"/>
              </a:rPr>
              <a:t>SPRINT 4 RECAP</a:t>
            </a:r>
            <a:endParaRPr lang="en-US" sz="5400" dirty="0">
              <a:solidFill>
                <a:schemeClr val="tx1"/>
              </a:solidFill>
            </a:endParaRPr>
          </a:p>
        </p:txBody>
      </p:sp>
    </p:spTree>
    <p:extLst>
      <p:ext uri="{BB962C8B-B14F-4D97-AF65-F5344CB8AC3E}">
        <p14:creationId xmlns:p14="http://schemas.microsoft.com/office/powerpoint/2010/main" val="42243110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4" name="TextBox 1">
            <a:extLst>
              <a:ext uri="{FF2B5EF4-FFF2-40B4-BE49-F238E27FC236}">
                <a16:creationId xmlns:a16="http://schemas.microsoft.com/office/drawing/2014/main" id="{52E0A1C9-12AF-679E-D7E4-30AC9CF79D87}"/>
              </a:ext>
            </a:extLst>
          </p:cNvPr>
          <p:cNvGraphicFramePr/>
          <p:nvPr>
            <p:extLst>
              <p:ext uri="{D42A27DB-BD31-4B8C-83A1-F6EECF244321}">
                <p14:modId xmlns:p14="http://schemas.microsoft.com/office/powerpoint/2010/main" val="3332562316"/>
              </p:ext>
            </p:extLst>
          </p:nvPr>
        </p:nvGraphicFramePr>
        <p:xfrm>
          <a:off x="747253" y="1866297"/>
          <a:ext cx="10717159" cy="3747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a:extLst>
              <a:ext uri="{FF2B5EF4-FFF2-40B4-BE49-F238E27FC236}">
                <a16:creationId xmlns:a16="http://schemas.microsoft.com/office/drawing/2014/main" id="{C1284CED-A6F4-79CB-71A5-EE9A654ECD49}"/>
              </a:ext>
            </a:extLst>
          </p:cNvPr>
          <p:cNvSpPr txBox="1"/>
          <p:nvPr/>
        </p:nvSpPr>
        <p:spPr>
          <a:xfrm flipH="1">
            <a:off x="4205317" y="987352"/>
            <a:ext cx="2923069" cy="523220"/>
          </a:xfrm>
          <a:prstGeom prst="rect">
            <a:avLst/>
          </a:prstGeom>
          <a:noFill/>
          <a:ln>
            <a:solidFill>
              <a:schemeClr val="accent6">
                <a:lumMod val="50000"/>
                <a:lumOff val="50000"/>
              </a:schemeClr>
            </a:solidFill>
          </a:ln>
        </p:spPr>
        <p:txBody>
          <a:bodyPr wrap="square" lIns="91440" tIns="45720" rIns="91440" bIns="45720" rtlCol="0" anchor="t">
            <a:spAutoFit/>
          </a:bodyPr>
          <a:lstStyle/>
          <a:p>
            <a:r>
              <a:rPr lang="en-US" sz="2800" dirty="0">
                <a:latin typeface="+mj-lt"/>
              </a:rPr>
              <a:t>SPRINT 4 RECAP</a:t>
            </a:r>
          </a:p>
        </p:txBody>
      </p:sp>
    </p:spTree>
    <p:extLst>
      <p:ext uri="{BB962C8B-B14F-4D97-AF65-F5344CB8AC3E}">
        <p14:creationId xmlns:p14="http://schemas.microsoft.com/office/powerpoint/2010/main" val="413843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690978"/>
            <a:ext cx="5541687" cy="1476039"/>
          </a:xfrm>
        </p:spPr>
        <p:txBody>
          <a:bodyPr/>
          <a:lstStyle/>
          <a:p>
            <a:r>
              <a:rPr lang="en-US" sz="5400" dirty="0">
                <a:solidFill>
                  <a:schemeClr val="tx1"/>
                </a:solidFill>
                <a:latin typeface="+mj-lt"/>
              </a:rPr>
              <a:t>PRODUCT </a:t>
            </a:r>
            <a:br>
              <a:rPr lang="en-US" sz="5400" dirty="0">
                <a:solidFill>
                  <a:schemeClr val="tx1"/>
                </a:solidFill>
                <a:latin typeface="+mj-lt"/>
              </a:rPr>
            </a:br>
            <a:r>
              <a:rPr lang="en-US" sz="5400" dirty="0">
                <a:solidFill>
                  <a:schemeClr val="tx1"/>
                </a:solidFill>
                <a:latin typeface="+mj-lt"/>
              </a:rPr>
              <a:t>BACKLOG</a:t>
            </a:r>
            <a:endParaRPr lang="en-US" sz="5400" dirty="0">
              <a:solidFill>
                <a:schemeClr val="tx1"/>
              </a:solidFill>
            </a:endParaRPr>
          </a:p>
        </p:txBody>
      </p:sp>
    </p:spTree>
    <p:extLst>
      <p:ext uri="{BB962C8B-B14F-4D97-AF65-F5344CB8AC3E}">
        <p14:creationId xmlns:p14="http://schemas.microsoft.com/office/powerpoint/2010/main" val="417952558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9832"/>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13517A-C15B-C105-C457-09B02A228278}"/>
              </a:ext>
            </a:extLst>
          </p:cNvPr>
          <p:cNvSpPr txBox="1"/>
          <p:nvPr/>
        </p:nvSpPr>
        <p:spPr>
          <a:xfrm flipH="1">
            <a:off x="3895520" y="1106825"/>
            <a:ext cx="4098105" cy="523220"/>
          </a:xfrm>
          <a:prstGeom prst="rect">
            <a:avLst/>
          </a:prstGeom>
          <a:noFill/>
          <a:ln>
            <a:noFill/>
          </a:ln>
        </p:spPr>
        <p:txBody>
          <a:bodyPr wrap="square" lIns="91440" tIns="45720" rIns="91440" bIns="45720" rtlCol="0" anchor="t">
            <a:spAutoFit/>
          </a:bodyPr>
          <a:lstStyle/>
          <a:p>
            <a:r>
              <a:rPr lang="en-US" sz="2800" dirty="0">
                <a:latin typeface="+mj-lt"/>
              </a:rPr>
              <a:t> PRODUCT BACKLOG</a:t>
            </a:r>
          </a:p>
        </p:txBody>
      </p:sp>
      <p:graphicFrame>
        <p:nvGraphicFramePr>
          <p:cNvPr id="2" name="Table 4">
            <a:extLst>
              <a:ext uri="{FF2B5EF4-FFF2-40B4-BE49-F238E27FC236}">
                <a16:creationId xmlns:a16="http://schemas.microsoft.com/office/drawing/2014/main" id="{18EC9526-A6A3-D73B-E699-EC402C6DFF27}"/>
              </a:ext>
            </a:extLst>
          </p:cNvPr>
          <p:cNvGraphicFramePr>
            <a:graphicFrameLocks noGrp="1"/>
          </p:cNvGraphicFramePr>
          <p:nvPr>
            <p:extLst>
              <p:ext uri="{D42A27DB-BD31-4B8C-83A1-F6EECF244321}">
                <p14:modId xmlns:p14="http://schemas.microsoft.com/office/powerpoint/2010/main" val="2279956051"/>
              </p:ext>
            </p:extLst>
          </p:nvPr>
        </p:nvGraphicFramePr>
        <p:xfrm>
          <a:off x="1605668" y="867078"/>
          <a:ext cx="9497960" cy="5135516"/>
        </p:xfrm>
        <a:graphic>
          <a:graphicData uri="http://schemas.openxmlformats.org/drawingml/2006/table">
            <a:tbl>
              <a:tblPr firstRow="1" bandRow="1">
                <a:tableStyleId>{68D230F3-CF80-4859-8CE7-A43EE81993B5}</a:tableStyleId>
              </a:tblPr>
              <a:tblGrid>
                <a:gridCol w="9497960">
                  <a:extLst>
                    <a:ext uri="{9D8B030D-6E8A-4147-A177-3AD203B41FA5}">
                      <a16:colId xmlns:a16="http://schemas.microsoft.com/office/drawing/2014/main" val="4251786699"/>
                    </a:ext>
                  </a:extLst>
                </a:gridCol>
              </a:tblGrid>
              <a:tr h="868433">
                <a:tc>
                  <a:txBody>
                    <a:bodyPr/>
                    <a:lstStyle/>
                    <a:p>
                      <a:endParaRPr lang="en-US" dirty="0">
                        <a:solidFill>
                          <a:schemeClr val="bg1">
                            <a:lumMod val="75000"/>
                          </a:schemeClr>
                        </a:solidFill>
                      </a:endParaRPr>
                    </a:p>
                  </a:txBody>
                  <a:tcPr/>
                </a:tc>
                <a:extLst>
                  <a:ext uri="{0D108BD9-81ED-4DB2-BD59-A6C34878D82A}">
                    <a16:rowId xmlns:a16="http://schemas.microsoft.com/office/drawing/2014/main" val="10000"/>
                  </a:ext>
                </a:extLst>
              </a:tr>
              <a:tr h="761979">
                <a:tc>
                  <a:txBody>
                    <a:bodyPr/>
                    <a:lstStyle/>
                    <a:p>
                      <a:r>
                        <a:rPr lang="en-US" b="1" dirty="0"/>
                        <a:t>^SAT-11  As a new user I want to navigate</a:t>
                      </a:r>
                      <a:r>
                        <a:rPr lang="en-US" b="1" baseline="0" dirty="0"/>
                        <a:t> through home page, features, about and contact </a:t>
                      </a:r>
                      <a:endParaRPr lang="en-US" b="1" dirty="0"/>
                    </a:p>
                  </a:txBody>
                  <a:tcPr>
                    <a:solidFill>
                      <a:schemeClr val="bg1">
                        <a:lumMod val="50000"/>
                        <a:alpha val="20000"/>
                      </a:schemeClr>
                    </a:solidFill>
                  </a:tcPr>
                </a:tc>
                <a:extLst>
                  <a:ext uri="{0D108BD9-81ED-4DB2-BD59-A6C34878D82A}">
                    <a16:rowId xmlns:a16="http://schemas.microsoft.com/office/drawing/2014/main" val="1386519467"/>
                  </a:ext>
                </a:extLst>
              </a:tr>
              <a:tr h="876276">
                <a:tc>
                  <a:txBody>
                    <a:bodyPr/>
                    <a:lstStyle/>
                    <a:p>
                      <a:r>
                        <a:rPr lang="en-US" b="1" dirty="0"/>
                        <a:t>^SAT-12  As a user I</a:t>
                      </a:r>
                      <a:r>
                        <a:rPr lang="en-US" b="1" baseline="0" dirty="0"/>
                        <a:t> should be able to scroll though the website and see all the features in it</a:t>
                      </a:r>
                      <a:endParaRPr lang="en-US" b="1" dirty="0"/>
                    </a:p>
                  </a:txBody>
                  <a:tcPr/>
                </a:tc>
                <a:extLst>
                  <a:ext uri="{0D108BD9-81ED-4DB2-BD59-A6C34878D82A}">
                    <a16:rowId xmlns:a16="http://schemas.microsoft.com/office/drawing/2014/main" val="898738959"/>
                  </a:ext>
                </a:extLst>
              </a:tr>
              <a:tr h="876276">
                <a:tc>
                  <a:txBody>
                    <a:bodyPr/>
                    <a:lstStyle/>
                    <a:p>
                      <a:r>
                        <a:rPr lang="en-US" b="1" dirty="0"/>
                        <a:t>^SAT-13   As a</a:t>
                      </a:r>
                      <a:r>
                        <a:rPr lang="en-US" b="1" baseline="0" dirty="0"/>
                        <a:t> user I should navigate to all the features i.e., food classification, recipe generation, balanced diet and calorie estimation</a:t>
                      </a:r>
                      <a:endParaRPr lang="en-US" b="1" dirty="0"/>
                    </a:p>
                  </a:txBody>
                  <a:tcPr>
                    <a:solidFill>
                      <a:schemeClr val="bg1">
                        <a:lumMod val="50000"/>
                        <a:alpha val="20000"/>
                      </a:schemeClr>
                    </a:solidFill>
                  </a:tcPr>
                </a:tc>
                <a:extLst>
                  <a:ext uri="{0D108BD9-81ED-4DB2-BD59-A6C34878D82A}">
                    <a16:rowId xmlns:a16="http://schemas.microsoft.com/office/drawing/2014/main" val="1920531051"/>
                  </a:ext>
                </a:extLst>
              </a:tr>
              <a:tr h="876276">
                <a:tc>
                  <a:txBody>
                    <a:bodyPr/>
                    <a:lstStyle/>
                    <a:p>
                      <a:r>
                        <a:rPr lang="en-US" b="1" dirty="0"/>
                        <a:t>^SAT-14  As a User I</a:t>
                      </a:r>
                      <a:r>
                        <a:rPr lang="en-US" b="1" baseline="0" dirty="0"/>
                        <a:t> should be able to contact the by writing name, feature name and email and submit when I click submit button</a:t>
                      </a:r>
                      <a:endParaRPr lang="en-US" dirty="0"/>
                    </a:p>
                  </a:txBody>
                  <a:tcPr/>
                </a:tc>
                <a:extLst>
                  <a:ext uri="{0D108BD9-81ED-4DB2-BD59-A6C34878D82A}">
                    <a16:rowId xmlns:a16="http://schemas.microsoft.com/office/drawing/2014/main" val="2753260953"/>
                  </a:ext>
                </a:extLst>
              </a:tr>
              <a:tr h="876276">
                <a:tc>
                  <a:txBody>
                    <a:bodyPr/>
                    <a:lstStyle/>
                    <a:p>
                      <a:r>
                        <a:rPr lang="en-US" b="1" dirty="0"/>
                        <a:t>^SAT-15  User can log out from</a:t>
                      </a:r>
                      <a:r>
                        <a:rPr lang="en-US" b="1" baseline="0" dirty="0"/>
                        <a:t> the webpage by a single click</a:t>
                      </a:r>
                      <a:endParaRPr lang="en-US" dirty="0"/>
                    </a:p>
                  </a:txBody>
                  <a:tcPr>
                    <a:solidFill>
                      <a:schemeClr val="bg1">
                        <a:lumMod val="50000"/>
                        <a:alpha val="20000"/>
                      </a:schemeClr>
                    </a:solidFill>
                  </a:tcPr>
                </a:tc>
                <a:extLst>
                  <a:ext uri="{0D108BD9-81ED-4DB2-BD59-A6C34878D82A}">
                    <a16:rowId xmlns:a16="http://schemas.microsoft.com/office/drawing/2014/main" val="4048474089"/>
                  </a:ext>
                </a:extLst>
              </a:tr>
            </a:tbl>
          </a:graphicData>
        </a:graphic>
      </p:graphicFrame>
      <p:sp>
        <p:nvSpPr>
          <p:cNvPr id="4" name="Rectangle 3">
            <a:extLst>
              <a:ext uri="{FF2B5EF4-FFF2-40B4-BE49-F238E27FC236}">
                <a16:creationId xmlns:a16="http://schemas.microsoft.com/office/drawing/2014/main" id="{F84BBFD2-FFE0-E551-14AC-A4AB32BE332C}"/>
              </a:ext>
            </a:extLst>
          </p:cNvPr>
          <p:cNvSpPr/>
          <p:nvPr/>
        </p:nvSpPr>
        <p:spPr>
          <a:xfrm>
            <a:off x="1605669" y="864517"/>
            <a:ext cx="9497959" cy="513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953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9832"/>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9" name="TextBox 1">
            <a:extLst>
              <a:ext uri="{FF2B5EF4-FFF2-40B4-BE49-F238E27FC236}">
                <a16:creationId xmlns:a16="http://schemas.microsoft.com/office/drawing/2014/main" id="{DA99D874-22F9-A36D-EA06-C321A5245E96}"/>
              </a:ext>
            </a:extLst>
          </p:cNvPr>
          <p:cNvGraphicFramePr/>
          <p:nvPr>
            <p:extLst>
              <p:ext uri="{D42A27DB-BD31-4B8C-83A1-F6EECF244321}">
                <p14:modId xmlns:p14="http://schemas.microsoft.com/office/powerpoint/2010/main" val="645479576"/>
              </p:ext>
            </p:extLst>
          </p:nvPr>
        </p:nvGraphicFramePr>
        <p:xfrm>
          <a:off x="638176" y="1715961"/>
          <a:ext cx="10915645" cy="4529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AF13517A-C15B-C105-C457-09B02A228278}"/>
              </a:ext>
            </a:extLst>
          </p:cNvPr>
          <p:cNvSpPr txBox="1"/>
          <p:nvPr/>
        </p:nvSpPr>
        <p:spPr>
          <a:xfrm flipH="1">
            <a:off x="3138437" y="939677"/>
            <a:ext cx="6074387" cy="523220"/>
          </a:xfrm>
          <a:prstGeom prst="rect">
            <a:avLst/>
          </a:prstGeom>
          <a:noFill/>
          <a:ln>
            <a:solidFill>
              <a:schemeClr val="accent6">
                <a:lumMod val="50000"/>
                <a:lumOff val="50000"/>
              </a:schemeClr>
            </a:solidFill>
          </a:ln>
        </p:spPr>
        <p:txBody>
          <a:bodyPr wrap="square" lIns="91440" tIns="45720" rIns="91440" bIns="45720" rtlCol="0" anchor="t">
            <a:spAutoFit/>
          </a:bodyPr>
          <a:lstStyle/>
          <a:p>
            <a:r>
              <a:rPr lang="en-US" sz="2800" dirty="0">
                <a:latin typeface="+mj-lt"/>
              </a:rPr>
              <a:t>STORIES PLANNED FOR SPRINT 5</a:t>
            </a:r>
          </a:p>
        </p:txBody>
      </p:sp>
    </p:spTree>
    <p:extLst>
      <p:ext uri="{BB962C8B-B14F-4D97-AF65-F5344CB8AC3E}">
        <p14:creationId xmlns:p14="http://schemas.microsoft.com/office/powerpoint/2010/main" val="3197814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54313" y="3160638"/>
            <a:ext cx="5541687" cy="1476039"/>
          </a:xfrm>
        </p:spPr>
        <p:txBody>
          <a:bodyPr/>
          <a:lstStyle/>
          <a:p>
            <a:r>
              <a:rPr lang="en-US" sz="5400" dirty="0">
                <a:solidFill>
                  <a:schemeClr val="tx1"/>
                </a:solidFill>
                <a:latin typeface="+mj-lt"/>
              </a:rPr>
              <a:t>SPRINT BACKLOG &amp; USER STORIES</a:t>
            </a:r>
            <a:endParaRPr lang="en-US" sz="5400" dirty="0">
              <a:solidFill>
                <a:schemeClr val="tx1"/>
              </a:solidFill>
            </a:endParaRPr>
          </a:p>
        </p:txBody>
      </p:sp>
    </p:spTree>
    <p:extLst>
      <p:ext uri="{BB962C8B-B14F-4D97-AF65-F5344CB8AC3E}">
        <p14:creationId xmlns:p14="http://schemas.microsoft.com/office/powerpoint/2010/main" val="21499598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6813BCD-0695-3858-51C2-403F83E99CC3}"/>
              </a:ext>
            </a:extLst>
          </p:cNvPr>
          <p:cNvGraphicFramePr>
            <a:graphicFrameLocks noGrp="1"/>
          </p:cNvGraphicFramePr>
          <p:nvPr>
            <p:extLst>
              <p:ext uri="{D42A27DB-BD31-4B8C-83A1-F6EECF244321}">
                <p14:modId xmlns:p14="http://schemas.microsoft.com/office/powerpoint/2010/main" val="1459968936"/>
              </p:ext>
            </p:extLst>
          </p:nvPr>
        </p:nvGraphicFramePr>
        <p:xfrm>
          <a:off x="536222" y="1191178"/>
          <a:ext cx="10737570" cy="5252498"/>
        </p:xfrm>
        <a:graphic>
          <a:graphicData uri="http://schemas.openxmlformats.org/drawingml/2006/table">
            <a:tbl>
              <a:tblPr firstRow="1" firstCol="1" bandRow="1">
                <a:tableStyleId>{5C22544A-7EE6-4342-B048-85BDC9FD1C3A}</a:tableStyleId>
              </a:tblPr>
              <a:tblGrid>
                <a:gridCol w="1231186">
                  <a:extLst>
                    <a:ext uri="{9D8B030D-6E8A-4147-A177-3AD203B41FA5}">
                      <a16:colId xmlns:a16="http://schemas.microsoft.com/office/drawing/2014/main" val="881659262"/>
                    </a:ext>
                  </a:extLst>
                </a:gridCol>
                <a:gridCol w="4238515">
                  <a:extLst>
                    <a:ext uri="{9D8B030D-6E8A-4147-A177-3AD203B41FA5}">
                      <a16:colId xmlns:a16="http://schemas.microsoft.com/office/drawing/2014/main" val="2890808520"/>
                    </a:ext>
                  </a:extLst>
                </a:gridCol>
                <a:gridCol w="5267869">
                  <a:extLst>
                    <a:ext uri="{9D8B030D-6E8A-4147-A177-3AD203B41FA5}">
                      <a16:colId xmlns:a16="http://schemas.microsoft.com/office/drawing/2014/main" val="3278681143"/>
                    </a:ext>
                  </a:extLst>
                </a:gridCol>
              </a:tblGrid>
              <a:tr h="381000">
                <a:tc>
                  <a:txBody>
                    <a:bodyPr/>
                    <a:lstStyle/>
                    <a:p>
                      <a:pPr>
                        <a:spcAft>
                          <a:spcPts val="0"/>
                        </a:spcAft>
                      </a:pPr>
                      <a:r>
                        <a:rPr lang="en-US" dirty="0">
                          <a:solidFill>
                            <a:schemeClr val="tx1"/>
                          </a:solidFill>
                          <a:effectLst/>
                        </a:rPr>
                        <a:t>Id </a:t>
                      </a:r>
                    </a:p>
                  </a:txBody>
                  <a:tcPr marL="68580" marR="68580" marT="0" marB="0">
                    <a:solidFill>
                      <a:schemeClr val="bg1"/>
                    </a:solidFill>
                  </a:tcPr>
                </a:tc>
                <a:tc>
                  <a:txBody>
                    <a:bodyPr/>
                    <a:lstStyle/>
                    <a:p>
                      <a:pPr>
                        <a:spcAft>
                          <a:spcPts val="0"/>
                        </a:spcAft>
                      </a:pPr>
                      <a:r>
                        <a:rPr lang="en-US" dirty="0">
                          <a:solidFill>
                            <a:schemeClr val="tx1"/>
                          </a:solidFill>
                          <a:effectLst/>
                        </a:rPr>
                        <a:t>Test Cases</a:t>
                      </a:r>
                    </a:p>
                  </a:txBody>
                  <a:tcPr marL="68580" marR="68580" marT="0" marB="0">
                    <a:solidFill>
                      <a:schemeClr val="bg1"/>
                    </a:solidFill>
                  </a:tcPr>
                </a:tc>
                <a:tc>
                  <a:txBody>
                    <a:bodyPr/>
                    <a:lstStyle/>
                    <a:p>
                      <a:pPr>
                        <a:spcAft>
                          <a:spcPts val="0"/>
                        </a:spcAft>
                      </a:pPr>
                      <a:r>
                        <a:rPr lang="en-US" sz="1600" dirty="0">
                          <a:solidFill>
                            <a:schemeClr val="tx1"/>
                          </a:solidFill>
                          <a:effectLst/>
                        </a:rPr>
                        <a:t>User Stories</a:t>
                      </a:r>
                    </a:p>
                  </a:txBody>
                  <a:tcPr marL="68580" marR="68580" marT="0" marB="0">
                    <a:solidFill>
                      <a:schemeClr val="bg1"/>
                    </a:solidFill>
                  </a:tcPr>
                </a:tc>
                <a:extLst>
                  <a:ext uri="{0D108BD9-81ED-4DB2-BD59-A6C34878D82A}">
                    <a16:rowId xmlns:a16="http://schemas.microsoft.com/office/drawing/2014/main" val="3660863111"/>
                  </a:ext>
                </a:extLst>
              </a:tr>
              <a:tr h="1382888">
                <a:tc>
                  <a:txBody>
                    <a:bodyPr/>
                    <a:lstStyle/>
                    <a:p>
                      <a:pPr>
                        <a:spcAft>
                          <a:spcPts val="0"/>
                        </a:spcAft>
                      </a:pPr>
                      <a:r>
                        <a:rPr lang="en-US" dirty="0">
                          <a:solidFill>
                            <a:schemeClr val="tx1"/>
                          </a:solidFill>
                          <a:effectLst/>
                        </a:rPr>
                        <a:t>SAT-9</a:t>
                      </a:r>
                    </a:p>
                  </a:txBody>
                  <a:tcPr marL="68580" marR="68580" marT="0" marB="0">
                    <a:solidFill>
                      <a:schemeClr val="bg1"/>
                    </a:solidFill>
                  </a:tcPr>
                </a:tc>
                <a:tc>
                  <a:txBody>
                    <a:bodyPr/>
                    <a:lstStyle/>
                    <a:p>
                      <a:pPr marL="0" marR="0" fontAlgn="base">
                        <a:spcBef>
                          <a:spcPts val="0"/>
                        </a:spcBef>
                        <a:spcAft>
                          <a:spcPts val="0"/>
                        </a:spcAft>
                      </a:pPr>
                      <a:r>
                        <a:rPr lang="en-US" sz="1100" dirty="0">
                          <a:effectLst/>
                        </a:rPr>
                        <a:t>A</a:t>
                      </a:r>
                      <a:r>
                        <a:rPr lang="en-US" sz="1600" dirty="0">
                          <a:effectLst/>
                        </a:rPr>
                        <a:t>s a user​</a:t>
                      </a:r>
                    </a:p>
                    <a:p>
                      <a:pPr marL="0" marR="0" fontAlgn="base">
                        <a:spcBef>
                          <a:spcPts val="0"/>
                        </a:spcBef>
                        <a:spcAft>
                          <a:spcPts val="0"/>
                        </a:spcAft>
                      </a:pPr>
                      <a:r>
                        <a:rPr lang="en-US" sz="1600" dirty="0">
                          <a:effectLst/>
                        </a:rPr>
                        <a:t>I want to click features</a:t>
                      </a:r>
                    </a:p>
                    <a:p>
                      <a:pPr marL="0" marR="0" fontAlgn="base">
                        <a:spcBef>
                          <a:spcPts val="0"/>
                        </a:spcBef>
                        <a:spcAft>
                          <a:spcPts val="0"/>
                        </a:spcAft>
                      </a:pPr>
                      <a:r>
                        <a:rPr lang="en-US" sz="1600" dirty="0">
                          <a:effectLst/>
                        </a:rPr>
                        <a:t>So</a:t>
                      </a:r>
                      <a:r>
                        <a:rPr lang="en-US" sz="1600" baseline="0" dirty="0">
                          <a:effectLst/>
                        </a:rPr>
                        <a:t> that I</a:t>
                      </a:r>
                      <a:r>
                        <a:rPr lang="en-US" sz="1600" dirty="0">
                          <a:effectLst/>
                        </a:rPr>
                        <a:t> navigate</a:t>
                      </a:r>
                      <a:r>
                        <a:rPr lang="en-US" sz="1600" baseline="0" dirty="0">
                          <a:effectLst/>
                        </a:rPr>
                        <a:t> to features section</a:t>
                      </a:r>
                      <a:endParaRPr lang="en-US" sz="1600" dirty="0">
                        <a:effectLst/>
                      </a:endParaRPr>
                    </a:p>
                    <a:p>
                      <a:pPr marL="0" marR="0" fontAlgn="base">
                        <a:spcBef>
                          <a:spcPts val="0"/>
                        </a:spcBef>
                        <a:spcAft>
                          <a:spcPts val="0"/>
                        </a:spcAft>
                      </a:pPr>
                      <a:endParaRPr lang="en-US" sz="1600"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navigate</a:t>
                      </a:r>
                      <a:r>
                        <a:rPr lang="en-US" sz="1600" baseline="0" dirty="0">
                          <a:effectLst/>
                        </a:rPr>
                        <a:t> to features section</a:t>
                      </a:r>
                      <a:endParaRPr lang="en-US" sz="1600" dirty="0">
                        <a:effectLst/>
                      </a:endParaRPr>
                    </a:p>
                    <a:p>
                      <a:pPr marL="0" marR="0" fontAlgn="base">
                        <a:spcBef>
                          <a:spcPts val="0"/>
                        </a:spcBef>
                        <a:spcAft>
                          <a:spcPts val="0"/>
                        </a:spcAft>
                      </a:pPr>
                      <a:r>
                        <a:rPr lang="en-US" sz="1600" dirty="0">
                          <a:effectLst/>
                        </a:rPr>
                        <a:t>Given he click</a:t>
                      </a:r>
                      <a:r>
                        <a:rPr lang="en-US" sz="1600" baseline="0" dirty="0">
                          <a:effectLst/>
                        </a:rPr>
                        <a:t> features button</a:t>
                      </a:r>
                      <a:endParaRPr lang="en-US" sz="1600" dirty="0">
                        <a:effectLst/>
                      </a:endParaRPr>
                    </a:p>
                    <a:p>
                      <a:pPr marL="0" marR="0" fontAlgn="base">
                        <a:spcBef>
                          <a:spcPts val="0"/>
                        </a:spcBef>
                        <a:spcAft>
                          <a:spcPts val="0"/>
                        </a:spcAft>
                      </a:pPr>
                      <a:r>
                        <a:rPr lang="en-US" sz="1600" dirty="0">
                          <a:effectLst/>
                        </a:rPr>
                        <a:t>Then the</a:t>
                      </a:r>
                      <a:r>
                        <a:rPr lang="en-US" sz="1600" baseline="0" dirty="0">
                          <a:effectLst/>
                        </a:rPr>
                        <a:t> system opens the features section</a:t>
                      </a:r>
                      <a:r>
                        <a:rPr lang="en-US" sz="1600" dirty="0">
                          <a:effectLst/>
                        </a:rPr>
                        <a:t>​</a:t>
                      </a:r>
                      <a:endParaRPr lang="en-US" dirty="0">
                        <a:effectLst/>
                      </a:endParaRPr>
                    </a:p>
                  </a:txBody>
                  <a:tcPr marL="68580" marR="68580" marT="0" marB="0"/>
                </a:tc>
                <a:extLst>
                  <a:ext uri="{0D108BD9-81ED-4DB2-BD59-A6C34878D82A}">
                    <a16:rowId xmlns:a16="http://schemas.microsoft.com/office/drawing/2014/main" val="457358120"/>
                  </a:ext>
                </a:extLst>
              </a:tr>
              <a:tr h="1307395">
                <a:tc>
                  <a:txBody>
                    <a:bodyPr/>
                    <a:lstStyle/>
                    <a:p>
                      <a:pPr>
                        <a:spcAft>
                          <a:spcPts val="0"/>
                        </a:spcAft>
                      </a:pPr>
                      <a:r>
                        <a:rPr lang="en-US" dirty="0">
                          <a:solidFill>
                            <a:schemeClr val="tx1"/>
                          </a:solidFill>
                          <a:effectLst/>
                        </a:rPr>
                        <a:t>SAT-10</a:t>
                      </a:r>
                    </a:p>
                  </a:txBody>
                  <a:tcPr marL="68580" marR="68580" marT="0" marB="0">
                    <a:solidFill>
                      <a:schemeClr val="bg1"/>
                    </a:solidFill>
                  </a:tcPr>
                </a:tc>
                <a:tc>
                  <a:txBody>
                    <a:bodyPr/>
                    <a:lstStyle/>
                    <a:p>
                      <a:pPr marL="0" marR="0" fontAlgn="base">
                        <a:spcBef>
                          <a:spcPts val="0"/>
                        </a:spcBef>
                        <a:spcAft>
                          <a:spcPts val="0"/>
                        </a:spcAft>
                      </a:pPr>
                      <a:r>
                        <a:rPr lang="en-US" sz="1100" dirty="0">
                          <a:effectLst/>
                        </a:rPr>
                        <a:t>A</a:t>
                      </a:r>
                      <a:r>
                        <a:rPr lang="en-US" sz="1600" dirty="0">
                          <a:effectLst/>
                        </a:rPr>
                        <a:t>s a user​</a:t>
                      </a:r>
                    </a:p>
                    <a:p>
                      <a:pPr marL="0" marR="0" fontAlgn="base">
                        <a:spcBef>
                          <a:spcPts val="0"/>
                        </a:spcBef>
                        <a:spcAft>
                          <a:spcPts val="0"/>
                        </a:spcAft>
                      </a:pPr>
                      <a:r>
                        <a:rPr lang="en-US" sz="1600" dirty="0">
                          <a:effectLst/>
                        </a:rPr>
                        <a:t>I want to click about</a:t>
                      </a:r>
                    </a:p>
                    <a:p>
                      <a:pPr marL="0" marR="0" fontAlgn="base">
                        <a:spcBef>
                          <a:spcPts val="0"/>
                        </a:spcBef>
                        <a:spcAft>
                          <a:spcPts val="0"/>
                        </a:spcAft>
                      </a:pPr>
                      <a:r>
                        <a:rPr lang="en-US" sz="1600" dirty="0">
                          <a:effectLst/>
                        </a:rPr>
                        <a:t>So</a:t>
                      </a:r>
                      <a:r>
                        <a:rPr lang="en-US" sz="1600" baseline="0" dirty="0">
                          <a:effectLst/>
                        </a:rPr>
                        <a:t> that I</a:t>
                      </a:r>
                      <a:r>
                        <a:rPr lang="en-US" sz="1600" dirty="0">
                          <a:effectLst/>
                        </a:rPr>
                        <a:t> navigate</a:t>
                      </a:r>
                      <a:r>
                        <a:rPr lang="en-US" sz="1600" baseline="0" dirty="0">
                          <a:effectLst/>
                        </a:rPr>
                        <a:t> to features section</a:t>
                      </a:r>
                      <a:endParaRPr lang="en-US" sz="1600" dirty="0">
                        <a:effectLst/>
                      </a:endParaRPr>
                    </a:p>
                    <a:p>
                      <a:pPr marL="0" marR="0" fontAlgn="base">
                        <a:spcBef>
                          <a:spcPts val="0"/>
                        </a:spcBef>
                        <a:spcAft>
                          <a:spcPts val="0"/>
                        </a:spcAft>
                      </a:pPr>
                      <a:endParaRPr lang="en-US"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navigate</a:t>
                      </a:r>
                      <a:r>
                        <a:rPr lang="en-US" sz="1600" baseline="0" dirty="0">
                          <a:effectLst/>
                        </a:rPr>
                        <a:t> to about section</a:t>
                      </a:r>
                      <a:endParaRPr lang="en-US" sz="1600" dirty="0">
                        <a:effectLst/>
                      </a:endParaRPr>
                    </a:p>
                    <a:p>
                      <a:pPr marL="0" marR="0" fontAlgn="base">
                        <a:spcBef>
                          <a:spcPts val="0"/>
                        </a:spcBef>
                        <a:spcAft>
                          <a:spcPts val="0"/>
                        </a:spcAft>
                      </a:pPr>
                      <a:r>
                        <a:rPr lang="en-US" sz="1600" dirty="0">
                          <a:effectLst/>
                        </a:rPr>
                        <a:t>Given he click</a:t>
                      </a:r>
                      <a:r>
                        <a:rPr lang="en-US" sz="1600" baseline="0" dirty="0">
                          <a:effectLst/>
                        </a:rPr>
                        <a:t> about button</a:t>
                      </a:r>
                      <a:endParaRPr lang="en-US" sz="1600" dirty="0">
                        <a:effectLst/>
                      </a:endParaRPr>
                    </a:p>
                    <a:p>
                      <a:pPr marL="0" marR="0" fontAlgn="base">
                        <a:spcBef>
                          <a:spcPts val="0"/>
                        </a:spcBef>
                        <a:spcAft>
                          <a:spcPts val="0"/>
                        </a:spcAft>
                      </a:pPr>
                      <a:r>
                        <a:rPr lang="en-US" sz="1600" dirty="0">
                          <a:effectLst/>
                        </a:rPr>
                        <a:t>Then the</a:t>
                      </a:r>
                      <a:r>
                        <a:rPr lang="en-US" sz="1600" baseline="0" dirty="0">
                          <a:effectLst/>
                        </a:rPr>
                        <a:t> system opens the about section</a:t>
                      </a:r>
                      <a:endParaRPr lang="en-US" sz="1600" dirty="0">
                        <a:effectLst/>
                      </a:endParaRPr>
                    </a:p>
                  </a:txBody>
                  <a:tcPr marL="68580" marR="68580" marT="0" marB="0"/>
                </a:tc>
                <a:extLst>
                  <a:ext uri="{0D108BD9-81ED-4DB2-BD59-A6C34878D82A}">
                    <a16:rowId xmlns:a16="http://schemas.microsoft.com/office/drawing/2014/main" val="3220554392"/>
                  </a:ext>
                </a:extLst>
              </a:tr>
              <a:tr h="962015">
                <a:tc>
                  <a:txBody>
                    <a:bodyPr/>
                    <a:lstStyle/>
                    <a:p>
                      <a:pPr>
                        <a:spcAft>
                          <a:spcPts val="0"/>
                        </a:spcAft>
                      </a:pPr>
                      <a:r>
                        <a:rPr lang="en-US" dirty="0">
                          <a:solidFill>
                            <a:schemeClr val="tx1"/>
                          </a:solidFill>
                          <a:effectLst/>
                        </a:rPr>
                        <a:t>SAT-11</a:t>
                      </a:r>
                    </a:p>
                  </a:txBody>
                  <a:tcPr marL="68580" marR="68580" marT="0" marB="0">
                    <a:solidFill>
                      <a:schemeClr val="bg1"/>
                    </a:solidFill>
                  </a:tcPr>
                </a:tc>
                <a:tc>
                  <a:txBody>
                    <a:bodyPr/>
                    <a:lstStyle/>
                    <a:p>
                      <a:pPr marL="0" marR="0" fontAlgn="base">
                        <a:spcBef>
                          <a:spcPts val="0"/>
                        </a:spcBef>
                        <a:spcAft>
                          <a:spcPts val="0"/>
                        </a:spcAft>
                      </a:pPr>
                      <a:r>
                        <a:rPr lang="en-US" sz="1100" dirty="0">
                          <a:effectLst/>
                        </a:rPr>
                        <a:t>A</a:t>
                      </a:r>
                      <a:r>
                        <a:rPr lang="en-US" sz="1600" dirty="0">
                          <a:effectLst/>
                        </a:rPr>
                        <a:t>s a user​</a:t>
                      </a:r>
                    </a:p>
                    <a:p>
                      <a:pPr marL="0" marR="0" fontAlgn="base">
                        <a:spcBef>
                          <a:spcPts val="0"/>
                        </a:spcBef>
                        <a:spcAft>
                          <a:spcPts val="0"/>
                        </a:spcAft>
                      </a:pPr>
                      <a:r>
                        <a:rPr lang="en-US" sz="1600" dirty="0">
                          <a:effectLst/>
                        </a:rPr>
                        <a:t>I want to click contact</a:t>
                      </a:r>
                    </a:p>
                    <a:p>
                      <a:pPr marL="0" marR="0" fontAlgn="base">
                        <a:spcBef>
                          <a:spcPts val="0"/>
                        </a:spcBef>
                        <a:spcAft>
                          <a:spcPts val="0"/>
                        </a:spcAft>
                      </a:pPr>
                      <a:r>
                        <a:rPr lang="en-US" sz="1600" dirty="0">
                          <a:effectLst/>
                        </a:rPr>
                        <a:t>So</a:t>
                      </a:r>
                      <a:r>
                        <a:rPr lang="en-US" sz="1600" baseline="0" dirty="0">
                          <a:effectLst/>
                        </a:rPr>
                        <a:t> that I</a:t>
                      </a:r>
                      <a:r>
                        <a:rPr lang="en-US" sz="1600" dirty="0">
                          <a:effectLst/>
                        </a:rPr>
                        <a:t> navigate</a:t>
                      </a:r>
                      <a:r>
                        <a:rPr lang="en-US" sz="1600" baseline="0" dirty="0">
                          <a:effectLst/>
                        </a:rPr>
                        <a:t> to features section</a:t>
                      </a:r>
                      <a:endParaRPr lang="en-US" sz="1600" dirty="0">
                        <a:effectLst/>
                      </a:endParaRPr>
                    </a:p>
                    <a:p>
                      <a:pPr marL="0" marR="0" fontAlgn="base">
                        <a:spcBef>
                          <a:spcPts val="0"/>
                        </a:spcBef>
                        <a:spcAft>
                          <a:spcPts val="0"/>
                        </a:spcAft>
                      </a:pPr>
                      <a:endParaRPr lang="en-US" sz="1600" dirty="0">
                        <a:effectLst/>
                      </a:endParaRPr>
                    </a:p>
                    <a:p>
                      <a:pPr marL="0" marR="0" fontAlgn="base">
                        <a:spcBef>
                          <a:spcPts val="0"/>
                        </a:spcBef>
                        <a:spcAft>
                          <a:spcPts val="0"/>
                        </a:spcAft>
                      </a:pPr>
                      <a:endParaRPr lang="en-US" sz="1600"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navigate</a:t>
                      </a:r>
                      <a:r>
                        <a:rPr lang="en-US" sz="1600" baseline="0" dirty="0">
                          <a:effectLst/>
                        </a:rPr>
                        <a:t> to contact section</a:t>
                      </a:r>
                      <a:endParaRPr lang="en-US" sz="1600" dirty="0">
                        <a:effectLst/>
                      </a:endParaRPr>
                    </a:p>
                    <a:p>
                      <a:pPr marL="0" marR="0" fontAlgn="base">
                        <a:spcBef>
                          <a:spcPts val="0"/>
                        </a:spcBef>
                        <a:spcAft>
                          <a:spcPts val="0"/>
                        </a:spcAft>
                      </a:pPr>
                      <a:r>
                        <a:rPr lang="en-US" sz="1600" dirty="0">
                          <a:effectLst/>
                        </a:rPr>
                        <a:t>Given he click</a:t>
                      </a:r>
                      <a:r>
                        <a:rPr lang="en-US" sz="1600" baseline="0" dirty="0">
                          <a:effectLst/>
                        </a:rPr>
                        <a:t> contact button</a:t>
                      </a:r>
                      <a:endParaRPr lang="en-US" sz="1600" dirty="0">
                        <a:effectLst/>
                      </a:endParaRPr>
                    </a:p>
                    <a:p>
                      <a:pPr marL="0" marR="0" fontAlgn="base">
                        <a:spcBef>
                          <a:spcPts val="0"/>
                        </a:spcBef>
                        <a:spcAft>
                          <a:spcPts val="0"/>
                        </a:spcAft>
                      </a:pPr>
                      <a:r>
                        <a:rPr lang="en-US" sz="1600" dirty="0">
                          <a:effectLst/>
                        </a:rPr>
                        <a:t>Then the</a:t>
                      </a:r>
                      <a:r>
                        <a:rPr lang="en-US" sz="1600" baseline="0" dirty="0">
                          <a:effectLst/>
                        </a:rPr>
                        <a:t> system opens the contact section</a:t>
                      </a:r>
                      <a:endParaRPr lang="en-US" sz="1600" dirty="0">
                        <a:effectLst/>
                      </a:endParaRPr>
                    </a:p>
                  </a:txBody>
                  <a:tcPr marL="68580" marR="68580" marT="0" marB="0"/>
                </a:tc>
                <a:extLst>
                  <a:ext uri="{0D108BD9-81ED-4DB2-BD59-A6C34878D82A}">
                    <a16:rowId xmlns:a16="http://schemas.microsoft.com/office/drawing/2014/main" val="230412342"/>
                  </a:ext>
                </a:extLst>
              </a:tr>
              <a:tr h="962015">
                <a:tc>
                  <a:txBody>
                    <a:bodyPr/>
                    <a:lstStyle/>
                    <a:p>
                      <a:pPr>
                        <a:spcAft>
                          <a:spcPts val="0"/>
                        </a:spcAft>
                      </a:pPr>
                      <a:r>
                        <a:rPr lang="en-US" dirty="0">
                          <a:solidFill>
                            <a:schemeClr val="tx1"/>
                          </a:solidFill>
                          <a:effectLst/>
                        </a:rPr>
                        <a:t>SAT-12</a:t>
                      </a:r>
                    </a:p>
                  </a:txBody>
                  <a:tcPr marL="68580" marR="68580" marT="0" marB="0">
                    <a:solidFill>
                      <a:schemeClr val="bg1"/>
                    </a:solidFill>
                  </a:tcPr>
                </a:tc>
                <a:tc>
                  <a:txBody>
                    <a:bodyPr/>
                    <a:lstStyle/>
                    <a:p>
                      <a:pPr marL="0" marR="0" fontAlgn="base">
                        <a:spcBef>
                          <a:spcPts val="0"/>
                        </a:spcBef>
                        <a:spcAft>
                          <a:spcPts val="0"/>
                        </a:spcAft>
                      </a:pPr>
                      <a:r>
                        <a:rPr lang="en-US" sz="1600" dirty="0">
                          <a:effectLst/>
                        </a:rPr>
                        <a:t>As a user </a:t>
                      </a:r>
                    </a:p>
                    <a:p>
                      <a:pPr marL="0" marR="0" fontAlgn="base">
                        <a:spcBef>
                          <a:spcPts val="0"/>
                        </a:spcBef>
                        <a:spcAft>
                          <a:spcPts val="0"/>
                        </a:spcAft>
                      </a:pPr>
                      <a:r>
                        <a:rPr lang="en-US" sz="1600" dirty="0">
                          <a:effectLst/>
                        </a:rPr>
                        <a:t>I want</a:t>
                      </a:r>
                      <a:r>
                        <a:rPr lang="en-US" sz="1600" baseline="0" dirty="0">
                          <a:effectLst/>
                        </a:rPr>
                        <a:t> to click logout</a:t>
                      </a:r>
                    </a:p>
                    <a:p>
                      <a:pPr marL="0" marR="0" fontAlgn="base">
                        <a:spcBef>
                          <a:spcPts val="0"/>
                        </a:spcBef>
                        <a:spcAft>
                          <a:spcPts val="0"/>
                        </a:spcAft>
                      </a:pPr>
                      <a:r>
                        <a:rPr lang="en-US" sz="1600" baseline="0" dirty="0">
                          <a:effectLst/>
                        </a:rPr>
                        <a:t>So that I can log out of the website</a:t>
                      </a:r>
                      <a:endParaRPr lang="en-US" sz="1600"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logout</a:t>
                      </a:r>
                    </a:p>
                    <a:p>
                      <a:pPr marL="0" marR="0" fontAlgn="base">
                        <a:spcBef>
                          <a:spcPts val="0"/>
                        </a:spcBef>
                        <a:spcAft>
                          <a:spcPts val="0"/>
                        </a:spcAft>
                      </a:pPr>
                      <a:r>
                        <a:rPr lang="en-US" sz="1600" dirty="0">
                          <a:effectLst/>
                        </a:rPr>
                        <a:t>Given he logout</a:t>
                      </a:r>
                    </a:p>
                    <a:p>
                      <a:pPr marL="0" marR="0" fontAlgn="base">
                        <a:spcBef>
                          <a:spcPts val="0"/>
                        </a:spcBef>
                        <a:spcAft>
                          <a:spcPts val="0"/>
                        </a:spcAft>
                      </a:pPr>
                      <a:r>
                        <a:rPr lang="en-US" sz="1600" dirty="0">
                          <a:effectLst/>
                        </a:rPr>
                        <a:t>Then his information gets deleted</a:t>
                      </a:r>
                    </a:p>
                  </a:txBody>
                  <a:tcPr marL="68580" marR="68580" marT="0" marB="0"/>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0B2565FC-AFB3-BAA3-693E-867B25C1DA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01E57C7-F03D-E1F2-ADEC-1B8CBE9B11E0}"/>
              </a:ext>
            </a:extLst>
          </p:cNvPr>
          <p:cNvSpPr txBox="1"/>
          <p:nvPr/>
        </p:nvSpPr>
        <p:spPr>
          <a:xfrm>
            <a:off x="403487" y="371623"/>
            <a:ext cx="4320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User Stories for the Sprint</a:t>
            </a:r>
          </a:p>
        </p:txBody>
      </p:sp>
      <p:sp>
        <p:nvSpPr>
          <p:cNvPr id="2" name="Rectangle 1">
            <a:extLst>
              <a:ext uri="{FF2B5EF4-FFF2-40B4-BE49-F238E27FC236}">
                <a16:creationId xmlns:a16="http://schemas.microsoft.com/office/drawing/2014/main" id="{001F6D9F-891C-E405-5F1A-FAF297B26C0A}"/>
              </a:ext>
            </a:extLst>
          </p:cNvPr>
          <p:cNvSpPr/>
          <p:nvPr/>
        </p:nvSpPr>
        <p:spPr>
          <a:xfrm>
            <a:off x="403487" y="1120877"/>
            <a:ext cx="10870305" cy="53227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863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1797" y="2423218"/>
            <a:ext cx="5541687" cy="1476039"/>
          </a:xfrm>
        </p:spPr>
        <p:txBody>
          <a:bodyPr/>
          <a:lstStyle/>
          <a:p>
            <a:r>
              <a:rPr lang="en-US" sz="5400" dirty="0">
                <a:solidFill>
                  <a:schemeClr val="tx1"/>
                </a:solidFill>
                <a:latin typeface="+mj-lt"/>
              </a:rPr>
              <a:t>TEST CASES</a:t>
            </a:r>
            <a:endParaRPr lang="en-US" sz="5400" dirty="0">
              <a:solidFill>
                <a:schemeClr val="tx1"/>
              </a:solidFill>
            </a:endParaRPr>
          </a:p>
        </p:txBody>
      </p:sp>
    </p:spTree>
    <p:extLst>
      <p:ext uri="{BB962C8B-B14F-4D97-AF65-F5344CB8AC3E}">
        <p14:creationId xmlns:p14="http://schemas.microsoft.com/office/powerpoint/2010/main" val="21442353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3032594" y="2189748"/>
            <a:ext cx="6379520" cy="1847896"/>
          </a:xfrm>
          <a:ln w="28575">
            <a:solidFill>
              <a:schemeClr val="bg1"/>
            </a:solidFill>
          </a:ln>
        </p:spPr>
        <p:txBody>
          <a:bodyPr/>
          <a:lstStyle/>
          <a:p>
            <a:r>
              <a:rPr lang="en-US" sz="4400"/>
              <a:t>Meet the team</a:t>
            </a:r>
          </a:p>
        </p:txBody>
      </p:sp>
      <p:pic>
        <p:nvPicPr>
          <p:cNvPr id="7" name="Picture 6" descr="White honeycomb">
            <a:extLst>
              <a:ext uri="{FF2B5EF4-FFF2-40B4-BE49-F238E27FC236}">
                <a16:creationId xmlns:a16="http://schemas.microsoft.com/office/drawing/2014/main" id="{95E37B5B-FE02-21DC-317E-8FDA9B3AE005}"/>
              </a:ext>
            </a:extLst>
          </p:cNvPr>
          <p:cNvPicPr>
            <a:picLocks noChangeAspect="1"/>
          </p:cNvPicPr>
          <p:nvPr/>
        </p:nvPicPr>
        <p:blipFill>
          <a:blip r:embed="rId2"/>
          <a:stretch>
            <a:fillRect/>
          </a:stretch>
        </p:blipFill>
        <p:spPr>
          <a:xfrm>
            <a:off x="1269" y="0"/>
            <a:ext cx="12190731" cy="6858000"/>
          </a:xfrm>
          <a:prstGeom prst="rect">
            <a:avLst/>
          </a:prstGeom>
        </p:spPr>
      </p:pic>
      <p:graphicFrame>
        <p:nvGraphicFramePr>
          <p:cNvPr id="14" name="Diagram 13">
            <a:extLst>
              <a:ext uri="{FF2B5EF4-FFF2-40B4-BE49-F238E27FC236}">
                <a16:creationId xmlns:a16="http://schemas.microsoft.com/office/drawing/2014/main" id="{F735E7EA-EA7D-5A40-B3D7-2999AC5E7E38}"/>
              </a:ext>
            </a:extLst>
          </p:cNvPr>
          <p:cNvGraphicFramePr/>
          <p:nvPr>
            <p:extLst>
              <p:ext uri="{D42A27DB-BD31-4B8C-83A1-F6EECF244321}">
                <p14:modId xmlns:p14="http://schemas.microsoft.com/office/powerpoint/2010/main" val="1789418252"/>
              </p:ext>
            </p:extLst>
          </p:nvPr>
        </p:nvGraphicFramePr>
        <p:xfrm>
          <a:off x="6979297" y="1703487"/>
          <a:ext cx="4301413" cy="4070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8EF58439-A99B-05A0-03EA-CF191AA1D843}"/>
              </a:ext>
            </a:extLst>
          </p:cNvPr>
          <p:cNvGraphicFramePr/>
          <p:nvPr>
            <p:extLst>
              <p:ext uri="{D42A27DB-BD31-4B8C-83A1-F6EECF244321}">
                <p14:modId xmlns:p14="http://schemas.microsoft.com/office/powerpoint/2010/main" val="455971245"/>
              </p:ext>
            </p:extLst>
          </p:nvPr>
        </p:nvGraphicFramePr>
        <p:xfrm>
          <a:off x="834161" y="1703487"/>
          <a:ext cx="4626105" cy="40701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extBox 1">
            <a:extLst>
              <a:ext uri="{FF2B5EF4-FFF2-40B4-BE49-F238E27FC236}">
                <a16:creationId xmlns:a16="http://schemas.microsoft.com/office/drawing/2014/main" id="{FFE92AEF-D207-4A31-3F93-DC9EBCF9DDA2}"/>
              </a:ext>
            </a:extLst>
          </p:cNvPr>
          <p:cNvSpPr txBox="1"/>
          <p:nvPr/>
        </p:nvSpPr>
        <p:spPr>
          <a:xfrm flipH="1">
            <a:off x="3397392" y="578115"/>
            <a:ext cx="4896619" cy="707886"/>
          </a:xfrm>
          <a:prstGeom prst="rect">
            <a:avLst/>
          </a:prstGeom>
          <a:noFill/>
          <a:ln>
            <a:solidFill>
              <a:schemeClr val="tx1"/>
            </a:solidFill>
          </a:ln>
        </p:spPr>
        <p:txBody>
          <a:bodyPr wrap="square" rtlCol="0">
            <a:spAutoFit/>
          </a:bodyPr>
          <a:lstStyle/>
          <a:p>
            <a:pPr algn="ctr"/>
            <a:r>
              <a:rPr lang="en-US" sz="4000" dirty="0"/>
              <a:t>MEET THE TEAM</a:t>
            </a:r>
          </a:p>
        </p:txBody>
      </p:sp>
      <p:sp>
        <p:nvSpPr>
          <p:cNvPr id="3" name="TextBox 2">
            <a:extLst>
              <a:ext uri="{FF2B5EF4-FFF2-40B4-BE49-F238E27FC236}">
                <a16:creationId xmlns:a16="http://schemas.microsoft.com/office/drawing/2014/main" id="{E90033B9-96F8-9488-0238-16B5764F3D0D}"/>
              </a:ext>
            </a:extLst>
          </p:cNvPr>
          <p:cNvSpPr txBox="1"/>
          <p:nvPr/>
        </p:nvSpPr>
        <p:spPr>
          <a:xfrm>
            <a:off x="1413733" y="5845797"/>
            <a:ext cx="3237722" cy="369332"/>
          </a:xfrm>
          <a:prstGeom prst="rect">
            <a:avLst/>
          </a:prstGeom>
          <a:noFill/>
        </p:spPr>
        <p:txBody>
          <a:bodyPr wrap="square" rtlCol="0">
            <a:spAutoFit/>
          </a:bodyPr>
          <a:lstStyle/>
          <a:p>
            <a:pPr algn="ctr"/>
            <a:r>
              <a:rPr lang="en-US" dirty="0"/>
              <a:t>FRONTEND DEVELOPER </a:t>
            </a:r>
          </a:p>
        </p:txBody>
      </p:sp>
      <p:sp>
        <p:nvSpPr>
          <p:cNvPr id="4" name="TextBox 3">
            <a:extLst>
              <a:ext uri="{FF2B5EF4-FFF2-40B4-BE49-F238E27FC236}">
                <a16:creationId xmlns:a16="http://schemas.microsoft.com/office/drawing/2014/main" id="{1705F9F0-837F-1845-7E81-9F84EA113345}"/>
              </a:ext>
            </a:extLst>
          </p:cNvPr>
          <p:cNvSpPr txBox="1"/>
          <p:nvPr/>
        </p:nvSpPr>
        <p:spPr>
          <a:xfrm>
            <a:off x="7663933" y="5845797"/>
            <a:ext cx="3237722" cy="369332"/>
          </a:xfrm>
          <a:prstGeom prst="rect">
            <a:avLst/>
          </a:prstGeom>
          <a:noFill/>
        </p:spPr>
        <p:txBody>
          <a:bodyPr wrap="square" rtlCol="0">
            <a:spAutoFit/>
          </a:bodyPr>
          <a:lstStyle/>
          <a:p>
            <a:pPr algn="ctr"/>
            <a:r>
              <a:rPr lang="en-US" dirty="0"/>
              <a:t>DBA</a:t>
            </a:r>
          </a:p>
        </p:txBody>
      </p:sp>
    </p:spTree>
    <p:extLst>
      <p:ext uri="{BB962C8B-B14F-4D97-AF65-F5344CB8AC3E}">
        <p14:creationId xmlns:p14="http://schemas.microsoft.com/office/powerpoint/2010/main" val="513272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369B61-3094-F624-3D64-C45F5BC036A1}"/>
              </a:ext>
            </a:extLst>
          </p:cNvPr>
          <p:cNvSpPr txBox="1"/>
          <p:nvPr/>
        </p:nvSpPr>
        <p:spPr>
          <a:xfrm>
            <a:off x="546339" y="158320"/>
            <a:ext cx="2635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Test case for sign-up</a:t>
            </a:r>
          </a:p>
        </p:txBody>
      </p:sp>
      <p:graphicFrame>
        <p:nvGraphicFramePr>
          <p:cNvPr id="16" name="Table 15">
            <a:extLst>
              <a:ext uri="{FF2B5EF4-FFF2-40B4-BE49-F238E27FC236}">
                <a16:creationId xmlns:a16="http://schemas.microsoft.com/office/drawing/2014/main" id="{21D02E2F-ABEC-9370-2EE2-C1B1A6904D9F}"/>
              </a:ext>
            </a:extLst>
          </p:cNvPr>
          <p:cNvGraphicFramePr>
            <a:graphicFrameLocks noGrp="1"/>
          </p:cNvGraphicFramePr>
          <p:nvPr>
            <p:extLst>
              <p:ext uri="{D42A27DB-BD31-4B8C-83A1-F6EECF244321}">
                <p14:modId xmlns:p14="http://schemas.microsoft.com/office/powerpoint/2010/main" val="3980341865"/>
              </p:ext>
            </p:extLst>
          </p:nvPr>
        </p:nvGraphicFramePr>
        <p:xfrm>
          <a:off x="191518" y="117987"/>
          <a:ext cx="11730164" cy="6690004"/>
        </p:xfrm>
        <a:graphic>
          <a:graphicData uri="http://schemas.openxmlformats.org/drawingml/2006/table">
            <a:tbl>
              <a:tblPr firstRow="1" firstCol="1" bandRow="1">
                <a:tableStyleId>{5C22544A-7EE6-4342-B048-85BDC9FD1C3A}</a:tableStyleId>
              </a:tblPr>
              <a:tblGrid>
                <a:gridCol w="904776">
                  <a:extLst>
                    <a:ext uri="{9D8B030D-6E8A-4147-A177-3AD203B41FA5}">
                      <a16:colId xmlns:a16="http://schemas.microsoft.com/office/drawing/2014/main" val="454719466"/>
                    </a:ext>
                  </a:extLst>
                </a:gridCol>
                <a:gridCol w="1005307">
                  <a:extLst>
                    <a:ext uri="{9D8B030D-6E8A-4147-A177-3AD203B41FA5}">
                      <a16:colId xmlns:a16="http://schemas.microsoft.com/office/drawing/2014/main" val="3714565685"/>
                    </a:ext>
                  </a:extLst>
                </a:gridCol>
                <a:gridCol w="2786476">
                  <a:extLst>
                    <a:ext uri="{9D8B030D-6E8A-4147-A177-3AD203B41FA5}">
                      <a16:colId xmlns:a16="http://schemas.microsoft.com/office/drawing/2014/main" val="3280046627"/>
                    </a:ext>
                  </a:extLst>
                </a:gridCol>
                <a:gridCol w="2577136">
                  <a:extLst>
                    <a:ext uri="{9D8B030D-6E8A-4147-A177-3AD203B41FA5}">
                      <a16:colId xmlns:a16="http://schemas.microsoft.com/office/drawing/2014/main" val="1015992158"/>
                    </a:ext>
                  </a:extLst>
                </a:gridCol>
                <a:gridCol w="3185050">
                  <a:extLst>
                    <a:ext uri="{9D8B030D-6E8A-4147-A177-3AD203B41FA5}">
                      <a16:colId xmlns:a16="http://schemas.microsoft.com/office/drawing/2014/main" val="1254086225"/>
                    </a:ext>
                  </a:extLst>
                </a:gridCol>
                <a:gridCol w="1271419">
                  <a:extLst>
                    <a:ext uri="{9D8B030D-6E8A-4147-A177-3AD203B41FA5}">
                      <a16:colId xmlns:a16="http://schemas.microsoft.com/office/drawing/2014/main" val="836562445"/>
                    </a:ext>
                  </a:extLst>
                </a:gridCol>
              </a:tblGrid>
              <a:tr h="481781">
                <a:tc>
                  <a:txBody>
                    <a:bodyPr/>
                    <a:lstStyle/>
                    <a:p>
                      <a:pPr marL="0" marR="0" algn="l">
                        <a:lnSpc>
                          <a:spcPct val="107000"/>
                        </a:lnSpc>
                        <a:spcBef>
                          <a:spcPts val="0"/>
                        </a:spcBef>
                        <a:spcAft>
                          <a:spcPts val="0"/>
                        </a:spcAft>
                      </a:pPr>
                      <a:r>
                        <a:rPr lang="en-US" sz="1100" dirty="0">
                          <a:solidFill>
                            <a:schemeClr val="tx1"/>
                          </a:solidFill>
                          <a:effectLst/>
                        </a:rPr>
                        <a:t>Test Id</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100">
                          <a:solidFill>
                            <a:schemeClr val="tx1"/>
                          </a:solidFill>
                          <a:effectLst/>
                        </a:rPr>
                        <a:t>Test Unit</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1100" dirty="0">
                          <a:solidFill>
                            <a:schemeClr val="tx1"/>
                          </a:solidFill>
                          <a:effectLst/>
                        </a:rPr>
                        <a:t> Test Description</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1100">
                          <a:solidFill>
                            <a:schemeClr val="tx1"/>
                          </a:solidFill>
                          <a:effectLst/>
                        </a:rPr>
                        <a:t>Test data</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1100">
                          <a:solidFill>
                            <a:schemeClr val="tx1"/>
                          </a:solidFill>
                          <a:effectLst/>
                        </a:rPr>
                        <a:t>Expected output</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1100" dirty="0">
                          <a:solidFill>
                            <a:schemeClr val="tx1"/>
                          </a:solidFill>
                          <a:effectLst/>
                        </a:rPr>
                        <a:t>Test result</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1120137147"/>
                  </a:ext>
                </a:extLst>
              </a:tr>
              <a:tr h="726777">
                <a:tc>
                  <a:txBody>
                    <a:bodyPr/>
                    <a:lstStyle/>
                    <a:p>
                      <a:pPr marL="0" marR="0" algn="l">
                        <a:lnSpc>
                          <a:spcPct val="107000"/>
                        </a:lnSpc>
                        <a:spcBef>
                          <a:spcPts val="0"/>
                        </a:spcBef>
                        <a:spcAft>
                          <a:spcPts val="0"/>
                        </a:spcAft>
                      </a:pPr>
                      <a:r>
                        <a:rPr lang="en-US" sz="1100" dirty="0">
                          <a:solidFill>
                            <a:schemeClr val="tx1"/>
                          </a:solidFill>
                          <a:effectLst/>
                        </a:rPr>
                        <a:t>SAT-1</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dirty="0">
                          <a:effectLst/>
                        </a:rPr>
                        <a:t>Register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User registers with email and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Email:test1@gmail.com</a:t>
                      </a:r>
                      <a:endParaRPr lang="en-US" sz="1100">
                        <a:effectLst/>
                      </a:endParaRPr>
                    </a:p>
                    <a:p>
                      <a:pPr marL="0" marR="0" algn="l">
                        <a:lnSpc>
                          <a:spcPct val="107000"/>
                        </a:lnSpc>
                        <a:spcBef>
                          <a:spcPts val="0"/>
                        </a:spcBef>
                        <a:spcAft>
                          <a:spcPts val="0"/>
                        </a:spcAft>
                      </a:pPr>
                      <a:r>
                        <a:rPr lang="en-US" sz="1000">
                          <a:effectLst/>
                        </a:rPr>
                        <a:t>Password:Test1@123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User Successfully registered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1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90584858"/>
                  </a:ext>
                </a:extLst>
              </a:tr>
              <a:tr h="614678">
                <a:tc>
                  <a:txBody>
                    <a:bodyPr/>
                    <a:lstStyle/>
                    <a:p>
                      <a:pPr marL="0" marR="0" algn="l">
                        <a:lnSpc>
                          <a:spcPct val="107000"/>
                        </a:lnSpc>
                        <a:spcBef>
                          <a:spcPts val="0"/>
                        </a:spcBef>
                        <a:spcAft>
                          <a:spcPts val="0"/>
                        </a:spcAft>
                      </a:pPr>
                      <a:r>
                        <a:rPr lang="en-US" sz="1100" dirty="0">
                          <a:solidFill>
                            <a:schemeClr val="tx1"/>
                          </a:solidFill>
                          <a:effectLst/>
                        </a:rPr>
                        <a:t>SAT-1</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User registers with email and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Email:test1@gmail.com</a:t>
                      </a:r>
                      <a:endParaRPr lang="en-US" sz="1100">
                        <a:effectLst/>
                      </a:endParaRPr>
                    </a:p>
                    <a:p>
                      <a:pPr marL="0" marR="0" algn="l">
                        <a:lnSpc>
                          <a:spcPct val="107000"/>
                        </a:lnSpc>
                        <a:spcBef>
                          <a:spcPts val="0"/>
                        </a:spcBef>
                        <a:spcAft>
                          <a:spcPts val="0"/>
                        </a:spcAft>
                      </a:pPr>
                      <a:r>
                        <a:rPr lang="en-US" sz="1000">
                          <a:effectLst/>
                        </a:rPr>
                        <a:t>Password:Test1@123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User already exist with same username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70361139"/>
                  </a:ext>
                </a:extLst>
              </a:tr>
              <a:tr h="614678">
                <a:tc>
                  <a:txBody>
                    <a:bodyPr/>
                    <a:lstStyle/>
                    <a:p>
                      <a:pPr marL="0" marR="0" algn="l">
                        <a:lnSpc>
                          <a:spcPct val="107000"/>
                        </a:lnSpc>
                        <a:spcBef>
                          <a:spcPts val="0"/>
                        </a:spcBef>
                        <a:spcAft>
                          <a:spcPts val="0"/>
                        </a:spcAft>
                      </a:pPr>
                      <a:r>
                        <a:rPr lang="en-US" sz="1100" dirty="0">
                          <a:solidFill>
                            <a:schemeClr val="tx1"/>
                          </a:solidFill>
                          <a:effectLst/>
                        </a:rPr>
                        <a:t>SAT-3</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User registers with email and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Email: test</a:t>
                      </a:r>
                      <a:endParaRPr lang="en-US" sz="1100" dirty="0">
                        <a:effectLst/>
                      </a:endParaRPr>
                    </a:p>
                    <a:p>
                      <a:pPr marL="0" marR="0" algn="l">
                        <a:lnSpc>
                          <a:spcPct val="107000"/>
                        </a:lnSpc>
                        <a:spcBef>
                          <a:spcPts val="0"/>
                        </a:spcBef>
                        <a:spcAft>
                          <a:spcPts val="0"/>
                        </a:spcAft>
                      </a:pPr>
                      <a:r>
                        <a:rPr lang="en-US" sz="1000" dirty="0">
                          <a:effectLst/>
                        </a:rPr>
                        <a:t>Password:Test@123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Email Invalid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353704"/>
                  </a:ext>
                </a:extLst>
              </a:tr>
              <a:tr h="614678">
                <a:tc>
                  <a:txBody>
                    <a:bodyPr/>
                    <a:lstStyle/>
                    <a:p>
                      <a:pPr marL="0" marR="0" algn="l">
                        <a:lnSpc>
                          <a:spcPct val="107000"/>
                        </a:lnSpc>
                        <a:spcBef>
                          <a:spcPts val="0"/>
                        </a:spcBef>
                        <a:spcAft>
                          <a:spcPts val="0"/>
                        </a:spcAft>
                      </a:pPr>
                      <a:r>
                        <a:rPr lang="en-US" sz="1100" dirty="0">
                          <a:solidFill>
                            <a:schemeClr val="tx1"/>
                          </a:solidFill>
                          <a:effectLst/>
                        </a:rPr>
                        <a:t>SAT-1</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User registers with email and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Email:test2@gmail.com</a:t>
                      </a:r>
                      <a:endParaRPr lang="en-US" sz="1100" dirty="0">
                        <a:effectLst/>
                      </a:endParaRPr>
                    </a:p>
                    <a:p>
                      <a:pPr marL="0" marR="0" algn="l">
                        <a:lnSpc>
                          <a:spcPct val="107000"/>
                        </a:lnSpc>
                        <a:spcBef>
                          <a:spcPts val="0"/>
                        </a:spcBef>
                        <a:spcAft>
                          <a:spcPts val="0"/>
                        </a:spcAft>
                      </a:pPr>
                      <a:r>
                        <a:rPr lang="en-US" sz="1000" dirty="0">
                          <a:effectLst/>
                        </a:rPr>
                        <a:t>Password:test12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Password should contain minimum of 8 characters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70967852"/>
                  </a:ext>
                </a:extLst>
              </a:tr>
              <a:tr h="614678">
                <a:tc>
                  <a:txBody>
                    <a:bodyPr/>
                    <a:lstStyle/>
                    <a:p>
                      <a:pPr marL="0" marR="0" algn="l">
                        <a:lnSpc>
                          <a:spcPct val="107000"/>
                        </a:lnSpc>
                        <a:spcBef>
                          <a:spcPts val="0"/>
                        </a:spcBef>
                        <a:spcAft>
                          <a:spcPts val="0"/>
                        </a:spcAft>
                      </a:pPr>
                      <a:r>
                        <a:rPr lang="en-US" sz="1100" dirty="0">
                          <a:solidFill>
                            <a:schemeClr val="tx1"/>
                          </a:solidFill>
                          <a:effectLst/>
                        </a:rPr>
                        <a:t>SAT-1</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User registers with email and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Email:test2@gmail.com</a:t>
                      </a:r>
                      <a:endParaRPr lang="en-US" sz="1100">
                        <a:effectLst/>
                      </a:endParaRPr>
                    </a:p>
                    <a:p>
                      <a:pPr marL="0" marR="0" algn="l">
                        <a:lnSpc>
                          <a:spcPct val="107000"/>
                        </a:lnSpc>
                        <a:spcBef>
                          <a:spcPts val="0"/>
                        </a:spcBef>
                        <a:spcAft>
                          <a:spcPts val="0"/>
                        </a:spcAft>
                      </a:pPr>
                      <a:r>
                        <a:rPr lang="en-US" sz="1000">
                          <a:effectLst/>
                        </a:rPr>
                        <a:t>Password:test1234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Password should contain lower and uppercase letters and special character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94303725"/>
                  </a:ext>
                </a:extLst>
              </a:tr>
              <a:tr h="614678">
                <a:tc>
                  <a:txBody>
                    <a:bodyPr/>
                    <a:lstStyle/>
                    <a:p>
                      <a:pPr marL="0" marR="0" algn="l">
                        <a:lnSpc>
                          <a:spcPct val="107000"/>
                        </a:lnSpc>
                        <a:spcBef>
                          <a:spcPts val="0"/>
                        </a:spcBef>
                        <a:spcAft>
                          <a:spcPts val="0"/>
                        </a:spcAft>
                      </a:pPr>
                      <a:r>
                        <a:rPr lang="en-US" sz="1100" dirty="0">
                          <a:solidFill>
                            <a:schemeClr val="tx1"/>
                          </a:solidFill>
                          <a:effectLst/>
                        </a:rPr>
                        <a:t>SAT-2</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a:effectLst/>
                        </a:rPr>
                        <a:t>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User Logins with email and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Email:test1@gmail.com</a:t>
                      </a:r>
                      <a:endParaRPr lang="en-US" sz="1100" dirty="0">
                        <a:effectLst/>
                      </a:endParaRPr>
                    </a:p>
                    <a:p>
                      <a:pPr marL="0" marR="0" algn="l">
                        <a:lnSpc>
                          <a:spcPct val="107000"/>
                        </a:lnSpc>
                        <a:spcBef>
                          <a:spcPts val="0"/>
                        </a:spcBef>
                        <a:spcAft>
                          <a:spcPts val="0"/>
                        </a:spcAft>
                      </a:pPr>
                      <a:r>
                        <a:rPr lang="en-US" sz="1000" dirty="0">
                          <a:effectLst/>
                        </a:rPr>
                        <a:t>Password:test1@123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User Logged in successfully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3055487"/>
                  </a:ext>
                </a:extLst>
              </a:tr>
              <a:tr h="614678">
                <a:tc>
                  <a:txBody>
                    <a:bodyPr/>
                    <a:lstStyle/>
                    <a:p>
                      <a:pPr marL="0" marR="0" algn="l">
                        <a:lnSpc>
                          <a:spcPct val="107000"/>
                        </a:lnSpc>
                        <a:spcBef>
                          <a:spcPts val="0"/>
                        </a:spcBef>
                        <a:spcAft>
                          <a:spcPts val="0"/>
                        </a:spcAft>
                      </a:pPr>
                      <a:r>
                        <a:rPr lang="en-US" sz="1100" dirty="0">
                          <a:solidFill>
                            <a:schemeClr val="tx1"/>
                          </a:solidFill>
                          <a:effectLst/>
                        </a:rPr>
                        <a:t>SAT-2</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a:effectLst/>
                        </a:rPr>
                        <a:t>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User logins with email and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Email:test2@gmail.com</a:t>
                      </a:r>
                      <a:endParaRPr lang="en-US" sz="1100">
                        <a:effectLst/>
                      </a:endParaRPr>
                    </a:p>
                    <a:p>
                      <a:pPr marL="0" marR="0" algn="l">
                        <a:lnSpc>
                          <a:spcPct val="107000"/>
                        </a:lnSpc>
                        <a:spcBef>
                          <a:spcPts val="0"/>
                        </a:spcBef>
                        <a:spcAft>
                          <a:spcPts val="0"/>
                        </a:spcAft>
                      </a:pPr>
                      <a:r>
                        <a:rPr lang="en-US" sz="1000">
                          <a:effectLst/>
                        </a:rPr>
                        <a:t>Password:test1@123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Invalid 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7612338"/>
                  </a:ext>
                </a:extLst>
              </a:tr>
              <a:tr h="614678">
                <a:tc>
                  <a:txBody>
                    <a:bodyPr/>
                    <a:lstStyle/>
                    <a:p>
                      <a:pPr marL="0" marR="0" algn="l">
                        <a:lnSpc>
                          <a:spcPct val="107000"/>
                        </a:lnSpc>
                        <a:spcBef>
                          <a:spcPts val="0"/>
                        </a:spcBef>
                        <a:spcAft>
                          <a:spcPts val="0"/>
                        </a:spcAft>
                      </a:pPr>
                      <a:r>
                        <a:rPr lang="en-US" sz="1100" dirty="0">
                          <a:solidFill>
                            <a:schemeClr val="tx1"/>
                          </a:solidFill>
                          <a:effectLst/>
                        </a:rPr>
                        <a:t>SAT-2</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dirty="0">
                          <a:effectLst/>
                        </a:rPr>
                        <a:t>Login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User logins with email and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Email:test1@gmail.com </a:t>
                      </a:r>
                      <a:endParaRPr lang="en-US" sz="1100" dirty="0">
                        <a:effectLst/>
                      </a:endParaRPr>
                    </a:p>
                    <a:p>
                      <a:pPr marL="0" marR="0" algn="l">
                        <a:lnSpc>
                          <a:spcPct val="107000"/>
                        </a:lnSpc>
                        <a:spcBef>
                          <a:spcPts val="0"/>
                        </a:spcBef>
                        <a:spcAft>
                          <a:spcPts val="0"/>
                        </a:spcAft>
                      </a:pPr>
                      <a:r>
                        <a:rPr lang="en-US" sz="1000" dirty="0">
                          <a:effectLst/>
                        </a:rPr>
                        <a:t>Password : test2@123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Invalid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3113700"/>
                  </a:ext>
                </a:extLst>
              </a:tr>
              <a:tr h="614678">
                <a:tc>
                  <a:txBody>
                    <a:bodyPr/>
                    <a:lstStyle/>
                    <a:p>
                      <a:pPr marL="0" marR="0" algn="l">
                        <a:lnSpc>
                          <a:spcPct val="107000"/>
                        </a:lnSpc>
                        <a:spcBef>
                          <a:spcPts val="0"/>
                        </a:spcBef>
                        <a:spcAft>
                          <a:spcPts val="0"/>
                        </a:spcAft>
                      </a:pPr>
                      <a:r>
                        <a:rPr lang="en-US" sz="1100">
                          <a:solidFill>
                            <a:schemeClr val="tx1"/>
                          </a:solidFill>
                          <a:effectLst/>
                        </a:rPr>
                        <a:t>SAT-5</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dirty="0">
                          <a:effectLst/>
                        </a:rPr>
                        <a:t>Home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a:effectLst/>
                        </a:rPr>
                        <a:t>User navigates through the catalogue of features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50" dirty="0">
                          <a:effectLst/>
                        </a:rPr>
                        <a:t> Email:test1@gmail.com </a:t>
                      </a:r>
                    </a:p>
                    <a:p>
                      <a:pPr marL="0" marR="0" algn="l">
                        <a:lnSpc>
                          <a:spcPct val="107000"/>
                        </a:lnSpc>
                        <a:spcBef>
                          <a:spcPts val="0"/>
                        </a:spcBef>
                        <a:spcAft>
                          <a:spcPts val="0"/>
                        </a:spcAft>
                      </a:pPr>
                      <a:r>
                        <a:rPr lang="en-US" sz="1050" dirty="0">
                          <a:effectLst/>
                        </a:rPr>
                        <a:t>Password : test2@123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7679828"/>
                  </a:ext>
                </a:extLst>
              </a:tr>
              <a:tr h="564022">
                <a:tc>
                  <a:txBody>
                    <a:bodyPr/>
                    <a:lstStyle/>
                    <a:p>
                      <a:pPr marL="0" marR="0" algn="l">
                        <a:lnSpc>
                          <a:spcPct val="107000"/>
                        </a:lnSpc>
                        <a:spcBef>
                          <a:spcPts val="0"/>
                        </a:spcBef>
                        <a:spcAft>
                          <a:spcPts val="0"/>
                        </a:spcAft>
                      </a:pPr>
                      <a:r>
                        <a:rPr lang="en-US" sz="1100" dirty="0">
                          <a:solidFill>
                            <a:schemeClr val="tx1"/>
                          </a:solidFill>
                          <a:effectLst/>
                        </a:rPr>
                        <a:t>SAT-5</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85000"/>
                      </a:schemeClr>
                    </a:solidFill>
                  </a:tcPr>
                </a:tc>
                <a:tc>
                  <a:txBody>
                    <a:bodyPr/>
                    <a:lstStyle/>
                    <a:p>
                      <a:pPr marL="0" marR="0" algn="l">
                        <a:lnSpc>
                          <a:spcPct val="107000"/>
                        </a:lnSpc>
                        <a:spcBef>
                          <a:spcPts val="0"/>
                        </a:spcBef>
                        <a:spcAft>
                          <a:spcPts val="0"/>
                        </a:spcAft>
                      </a:pPr>
                      <a:r>
                        <a:rPr lang="en-US" sz="1000" dirty="0">
                          <a:effectLst/>
                        </a:rPr>
                        <a:t>Home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User clicks on service catalogue and finds about features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50" dirty="0">
                          <a:effectLst/>
                        </a:rPr>
                        <a:t> Email:test1@gmail.com </a:t>
                      </a:r>
                    </a:p>
                    <a:p>
                      <a:pPr marL="0" marR="0" algn="l">
                        <a:lnSpc>
                          <a:spcPct val="107000"/>
                        </a:lnSpc>
                        <a:spcBef>
                          <a:spcPts val="0"/>
                        </a:spcBef>
                        <a:spcAft>
                          <a:spcPts val="0"/>
                        </a:spcAft>
                      </a:pPr>
                      <a:r>
                        <a:rPr lang="en-US" sz="1050" dirty="0">
                          <a:effectLst/>
                        </a:rPr>
                        <a:t>Password : test2@123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User finds about what these features are capable of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07000"/>
                        </a:lnSpc>
                        <a:spcBef>
                          <a:spcPts val="0"/>
                        </a:spcBef>
                        <a:spcAft>
                          <a:spcPts val="0"/>
                        </a:spcAft>
                      </a:pPr>
                      <a:r>
                        <a:rPr lang="en-US" sz="10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7027552"/>
                  </a:ext>
                </a:extLst>
              </a:tr>
            </a:tbl>
          </a:graphicData>
        </a:graphic>
      </p:graphicFrame>
      <p:sp>
        <p:nvSpPr>
          <p:cNvPr id="2" name="Rectangle 1">
            <a:extLst>
              <a:ext uri="{FF2B5EF4-FFF2-40B4-BE49-F238E27FC236}">
                <a16:creationId xmlns:a16="http://schemas.microsoft.com/office/drawing/2014/main" id="{DEC57880-ECFB-929F-33C1-DFEFF58642F0}"/>
              </a:ext>
            </a:extLst>
          </p:cNvPr>
          <p:cNvSpPr/>
          <p:nvPr/>
        </p:nvSpPr>
        <p:spPr>
          <a:xfrm>
            <a:off x="107733" y="84076"/>
            <a:ext cx="11897734" cy="6689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185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21D02E2F-ABEC-9370-2EE2-C1B1A6904D9F}"/>
              </a:ext>
            </a:extLst>
          </p:cNvPr>
          <p:cNvGraphicFramePr>
            <a:graphicFrameLocks noGrp="1"/>
          </p:cNvGraphicFramePr>
          <p:nvPr>
            <p:extLst>
              <p:ext uri="{D42A27DB-BD31-4B8C-83A1-F6EECF244321}">
                <p14:modId xmlns:p14="http://schemas.microsoft.com/office/powerpoint/2010/main" val="677353768"/>
              </p:ext>
            </p:extLst>
          </p:nvPr>
        </p:nvGraphicFramePr>
        <p:xfrm>
          <a:off x="27038" y="0"/>
          <a:ext cx="12137923" cy="6848168"/>
        </p:xfrm>
        <a:graphic>
          <a:graphicData uri="http://schemas.openxmlformats.org/drawingml/2006/table">
            <a:tbl>
              <a:tblPr firstRow="1" firstCol="1" bandRow="1">
                <a:tableStyleId>{5C22544A-7EE6-4342-B048-85BDC9FD1C3A}</a:tableStyleId>
              </a:tblPr>
              <a:tblGrid>
                <a:gridCol w="936229">
                  <a:extLst>
                    <a:ext uri="{9D8B030D-6E8A-4147-A177-3AD203B41FA5}">
                      <a16:colId xmlns:a16="http://schemas.microsoft.com/office/drawing/2014/main" val="454719466"/>
                    </a:ext>
                  </a:extLst>
                </a:gridCol>
                <a:gridCol w="1040252">
                  <a:extLst>
                    <a:ext uri="{9D8B030D-6E8A-4147-A177-3AD203B41FA5}">
                      <a16:colId xmlns:a16="http://schemas.microsoft.com/office/drawing/2014/main" val="3714565685"/>
                    </a:ext>
                  </a:extLst>
                </a:gridCol>
                <a:gridCol w="2883338">
                  <a:extLst>
                    <a:ext uri="{9D8B030D-6E8A-4147-A177-3AD203B41FA5}">
                      <a16:colId xmlns:a16="http://schemas.microsoft.com/office/drawing/2014/main" val="3280046627"/>
                    </a:ext>
                  </a:extLst>
                </a:gridCol>
                <a:gridCol w="2666721">
                  <a:extLst>
                    <a:ext uri="{9D8B030D-6E8A-4147-A177-3AD203B41FA5}">
                      <a16:colId xmlns:a16="http://schemas.microsoft.com/office/drawing/2014/main" val="1015992158"/>
                    </a:ext>
                  </a:extLst>
                </a:gridCol>
                <a:gridCol w="3295768">
                  <a:extLst>
                    <a:ext uri="{9D8B030D-6E8A-4147-A177-3AD203B41FA5}">
                      <a16:colId xmlns:a16="http://schemas.microsoft.com/office/drawing/2014/main" val="1254086225"/>
                    </a:ext>
                  </a:extLst>
                </a:gridCol>
                <a:gridCol w="1315615">
                  <a:extLst>
                    <a:ext uri="{9D8B030D-6E8A-4147-A177-3AD203B41FA5}">
                      <a16:colId xmlns:a16="http://schemas.microsoft.com/office/drawing/2014/main" val="836562445"/>
                    </a:ext>
                  </a:extLst>
                </a:gridCol>
              </a:tblGrid>
              <a:tr h="469126">
                <a:tc>
                  <a:txBody>
                    <a:bodyPr/>
                    <a:lstStyle/>
                    <a:p>
                      <a:pPr marL="0" marR="0" algn="ctr">
                        <a:lnSpc>
                          <a:spcPct val="107000"/>
                        </a:lnSpc>
                        <a:spcBef>
                          <a:spcPts val="0"/>
                        </a:spcBef>
                        <a:spcAft>
                          <a:spcPts val="0"/>
                        </a:spcAft>
                      </a:pPr>
                      <a:r>
                        <a:rPr lang="en-US" sz="1100" dirty="0">
                          <a:solidFill>
                            <a:schemeClr val="tx1"/>
                          </a:solidFill>
                          <a:effectLst/>
                        </a:rPr>
                        <a:t>Test Id</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gn="ctr">
                        <a:lnSpc>
                          <a:spcPct val="107000"/>
                        </a:lnSpc>
                        <a:spcBef>
                          <a:spcPts val="0"/>
                        </a:spcBef>
                        <a:spcAft>
                          <a:spcPts val="0"/>
                        </a:spcAft>
                      </a:pPr>
                      <a:r>
                        <a:rPr lang="en-US" sz="1100">
                          <a:solidFill>
                            <a:schemeClr val="tx1"/>
                          </a:solidFill>
                          <a:effectLst/>
                        </a:rPr>
                        <a:t>Test Unit</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gn="ctr">
                        <a:lnSpc>
                          <a:spcPct val="107000"/>
                        </a:lnSpc>
                        <a:spcBef>
                          <a:spcPts val="0"/>
                        </a:spcBef>
                        <a:spcAft>
                          <a:spcPts val="0"/>
                        </a:spcAft>
                      </a:pPr>
                      <a:r>
                        <a:rPr lang="en-US" sz="1100">
                          <a:solidFill>
                            <a:schemeClr val="tx1"/>
                          </a:solidFill>
                          <a:effectLst/>
                        </a:rPr>
                        <a:t> Test Description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gn="ctr">
                        <a:lnSpc>
                          <a:spcPct val="107000"/>
                        </a:lnSpc>
                        <a:spcBef>
                          <a:spcPts val="0"/>
                        </a:spcBef>
                        <a:spcAft>
                          <a:spcPts val="0"/>
                        </a:spcAft>
                      </a:pPr>
                      <a:r>
                        <a:rPr lang="en-US" sz="1100">
                          <a:solidFill>
                            <a:schemeClr val="tx1"/>
                          </a:solidFill>
                          <a:effectLst/>
                        </a:rPr>
                        <a:t>Test data</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gn="ctr">
                        <a:lnSpc>
                          <a:spcPct val="107000"/>
                        </a:lnSpc>
                        <a:spcBef>
                          <a:spcPts val="0"/>
                        </a:spcBef>
                        <a:spcAft>
                          <a:spcPts val="0"/>
                        </a:spcAft>
                      </a:pPr>
                      <a:r>
                        <a:rPr lang="en-US" sz="1100">
                          <a:solidFill>
                            <a:schemeClr val="tx1"/>
                          </a:solidFill>
                          <a:effectLst/>
                        </a:rPr>
                        <a:t>Expected output</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gn="ctr">
                        <a:lnSpc>
                          <a:spcPct val="107000"/>
                        </a:lnSpc>
                        <a:spcBef>
                          <a:spcPts val="0"/>
                        </a:spcBef>
                        <a:spcAft>
                          <a:spcPts val="0"/>
                        </a:spcAft>
                      </a:pPr>
                      <a:r>
                        <a:rPr lang="en-US" sz="1100" dirty="0">
                          <a:solidFill>
                            <a:schemeClr val="tx1"/>
                          </a:solidFill>
                          <a:effectLst/>
                        </a:rPr>
                        <a:t>Test result</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extLst>
                  <a:ext uri="{0D108BD9-81ED-4DB2-BD59-A6C34878D82A}">
                    <a16:rowId xmlns:a16="http://schemas.microsoft.com/office/drawing/2014/main" val="1120137147"/>
                  </a:ext>
                </a:extLst>
              </a:tr>
              <a:tr h="632454">
                <a:tc>
                  <a:txBody>
                    <a:bodyPr/>
                    <a:lstStyle/>
                    <a:p>
                      <a:pPr marL="0" marR="0" algn="ctr">
                        <a:lnSpc>
                          <a:spcPct val="107000"/>
                        </a:lnSpc>
                        <a:spcBef>
                          <a:spcPts val="0"/>
                        </a:spcBef>
                        <a:spcAft>
                          <a:spcPts val="0"/>
                        </a:spcAft>
                      </a:pPr>
                      <a:r>
                        <a:rPr lang="en-US" sz="1100" dirty="0">
                          <a:solidFill>
                            <a:schemeClr val="tx1"/>
                          </a:solidFill>
                          <a:effectLst/>
                        </a:rPr>
                        <a:t>SAT-6</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nSpc>
                          <a:spcPct val="107000"/>
                        </a:lnSpc>
                        <a:spcBef>
                          <a:spcPts val="0"/>
                        </a:spcBef>
                        <a:spcAft>
                          <a:spcPts val="0"/>
                        </a:spcAft>
                      </a:pPr>
                      <a:r>
                        <a:rPr lang="en-US" sz="1000" dirty="0">
                          <a:effectLst/>
                        </a:rPr>
                        <a:t>Features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clicks each feature and is</a:t>
                      </a:r>
                      <a:r>
                        <a:rPr lang="en-US" sz="1000" baseline="0" dirty="0">
                          <a:effectLst/>
                        </a:rPr>
                        <a:t> directed to more details of that feature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The</a:t>
                      </a:r>
                      <a:r>
                        <a:rPr lang="en-US" sz="1100" baseline="0" dirty="0">
                          <a:effectLst/>
                          <a:latin typeface="Calibri" panose="020F0502020204030204" pitchFamily="34" charset="0"/>
                          <a:ea typeface="Calibri" panose="020F0502020204030204" pitchFamily="34" charset="0"/>
                          <a:cs typeface="Times New Roman" panose="02020603050405020304" pitchFamily="18" charset="0"/>
                        </a:rPr>
                        <a:t> more details of the feature is displayed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0584858"/>
                  </a:ext>
                </a:extLst>
              </a:tr>
              <a:tr h="632454">
                <a:tc>
                  <a:txBody>
                    <a:bodyPr/>
                    <a:lstStyle/>
                    <a:p>
                      <a:pPr marL="0" marR="0" algn="ctr">
                        <a:lnSpc>
                          <a:spcPct val="107000"/>
                        </a:lnSpc>
                        <a:spcBef>
                          <a:spcPts val="0"/>
                        </a:spcBef>
                        <a:spcAft>
                          <a:spcPts val="0"/>
                        </a:spcAft>
                      </a:pPr>
                      <a:r>
                        <a:rPr lang="en-US" sz="1100" dirty="0">
                          <a:solidFill>
                            <a:schemeClr val="tx1"/>
                          </a:solidFill>
                          <a:effectLst/>
                        </a:rPr>
                        <a:t>SAT-5</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nSpc>
                          <a:spcPct val="107000"/>
                        </a:lnSpc>
                        <a:spcBef>
                          <a:spcPts val="0"/>
                        </a:spcBef>
                        <a:spcAft>
                          <a:spcPts val="0"/>
                        </a:spcAft>
                      </a:pPr>
                      <a:r>
                        <a:rPr lang="en-US" sz="1000" dirty="0">
                          <a:effectLst/>
                        </a:rPr>
                        <a:t>Home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clicks About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Opens about</a:t>
                      </a:r>
                      <a:r>
                        <a:rPr lang="en-US" sz="1000" baseline="0" dirty="0">
                          <a:effectLst/>
                        </a:rPr>
                        <a:t> section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0361139"/>
                  </a:ext>
                </a:extLst>
              </a:tr>
              <a:tr h="632454">
                <a:tc>
                  <a:txBody>
                    <a:bodyPr/>
                    <a:lstStyle/>
                    <a:p>
                      <a:pPr marL="0" marR="0" algn="ctr">
                        <a:lnSpc>
                          <a:spcPct val="107000"/>
                        </a:lnSpc>
                        <a:spcBef>
                          <a:spcPts val="0"/>
                        </a:spcBef>
                        <a:spcAft>
                          <a:spcPts val="0"/>
                        </a:spcAft>
                      </a:pPr>
                      <a:r>
                        <a:rPr lang="en-US" sz="1100" dirty="0">
                          <a:solidFill>
                            <a:schemeClr val="tx1"/>
                          </a:solidFill>
                          <a:effectLst/>
                        </a:rPr>
                        <a:t>SAT-9</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nSpc>
                          <a:spcPct val="107000"/>
                        </a:lnSpc>
                        <a:spcBef>
                          <a:spcPts val="0"/>
                        </a:spcBef>
                        <a:spcAft>
                          <a:spcPts val="0"/>
                        </a:spcAft>
                      </a:pPr>
                      <a:r>
                        <a:rPr lang="en-US" sz="1000" dirty="0">
                          <a:effectLst/>
                        </a:rPr>
                        <a:t>About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clicks </a:t>
                      </a:r>
                      <a:r>
                        <a:rPr lang="en-US" sz="1000" dirty="0" err="1">
                          <a:effectLst/>
                        </a:rPr>
                        <a:t>linkedIn</a:t>
                      </a:r>
                      <a:r>
                        <a:rPr lang="en-US" sz="1000" dirty="0">
                          <a:effectLst/>
                        </a:rPr>
                        <a:t> icon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latin typeface="+mn-lt"/>
                          <a:ea typeface="+mn-ea"/>
                          <a:cs typeface="+mn-cs"/>
                        </a:rPr>
                        <a:t>Redirected</a:t>
                      </a:r>
                      <a:r>
                        <a:rPr lang="en-US" sz="1000" baseline="0" dirty="0">
                          <a:effectLst/>
                          <a:latin typeface="+mn-lt"/>
                          <a:ea typeface="+mn-ea"/>
                          <a:cs typeface="+mn-cs"/>
                        </a:rPr>
                        <a:t> to website maker </a:t>
                      </a:r>
                      <a:r>
                        <a:rPr lang="en-US" sz="1000" baseline="0" dirty="0" err="1">
                          <a:effectLst/>
                          <a:latin typeface="+mn-lt"/>
                          <a:ea typeface="+mn-ea"/>
                          <a:cs typeface="+mn-cs"/>
                        </a:rPr>
                        <a:t>linkedIn</a:t>
                      </a:r>
                      <a:r>
                        <a:rPr lang="en-US" sz="1000" baseline="0" dirty="0">
                          <a:effectLst/>
                          <a:latin typeface="+mn-lt"/>
                          <a:ea typeface="+mn-ea"/>
                          <a:cs typeface="+mn-cs"/>
                        </a:rPr>
                        <a:t> profile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8353704"/>
                  </a:ext>
                </a:extLst>
              </a:tr>
              <a:tr h="632454">
                <a:tc>
                  <a:txBody>
                    <a:bodyPr/>
                    <a:lstStyle/>
                    <a:p>
                      <a:pPr marL="0" marR="0" algn="ctr">
                        <a:lnSpc>
                          <a:spcPct val="107000"/>
                        </a:lnSpc>
                        <a:spcBef>
                          <a:spcPts val="0"/>
                        </a:spcBef>
                        <a:spcAft>
                          <a:spcPts val="0"/>
                        </a:spcAft>
                      </a:pPr>
                      <a:r>
                        <a:rPr lang="en-US" sz="1100" dirty="0">
                          <a:solidFill>
                            <a:schemeClr val="tx1"/>
                          </a:solidFill>
                          <a:effectLst/>
                        </a:rPr>
                        <a:t>SAT-9</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About</a:t>
                      </a: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User clicks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instagram</a:t>
                      </a:r>
                      <a:r>
                        <a:rPr lang="en-US" sz="1100" dirty="0">
                          <a:effectLst/>
                          <a:latin typeface="Calibri" panose="020F0502020204030204" pitchFamily="34" charset="0"/>
                          <a:ea typeface="Calibri" panose="020F0502020204030204" pitchFamily="34" charset="0"/>
                          <a:cs typeface="Times New Roman" panose="02020603050405020304" pitchFamily="18" charset="0"/>
                        </a:rPr>
                        <a:t> icon</a:t>
                      </a:r>
                    </a:p>
                  </a:txBody>
                  <a:tcPr marL="68580" marR="68580" marT="0" marB="0"/>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Redirected</a:t>
                      </a:r>
                      <a:r>
                        <a:rPr lang="en-US" sz="1100" baseline="0" dirty="0">
                          <a:effectLst/>
                          <a:latin typeface="Calibri" panose="020F0502020204030204" pitchFamily="34" charset="0"/>
                          <a:ea typeface="Calibri" panose="020F0502020204030204" pitchFamily="34" charset="0"/>
                          <a:cs typeface="Times New Roman" panose="02020603050405020304" pitchFamily="18" charset="0"/>
                        </a:rPr>
                        <a:t> to website maker </a:t>
                      </a:r>
                      <a:r>
                        <a:rPr lang="en-US" sz="1100" baseline="0" dirty="0" err="1">
                          <a:effectLst/>
                          <a:latin typeface="Calibri" panose="020F0502020204030204" pitchFamily="34" charset="0"/>
                          <a:ea typeface="Calibri" panose="020F0502020204030204" pitchFamily="34" charset="0"/>
                          <a:cs typeface="Times New Roman" panose="02020603050405020304" pitchFamily="18" charset="0"/>
                        </a:rPr>
                        <a:t>instagram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Pass</a:t>
                      </a:r>
                    </a:p>
                  </a:txBody>
                  <a:tcPr marL="68580" marR="68580" marT="0" marB="0"/>
                </a:tc>
                <a:extLst>
                  <a:ext uri="{0D108BD9-81ED-4DB2-BD59-A6C34878D82A}">
                    <a16:rowId xmlns:a16="http://schemas.microsoft.com/office/drawing/2014/main" val="10004"/>
                  </a:ext>
                </a:extLst>
              </a:tr>
              <a:tr h="814650">
                <a:tc>
                  <a:txBody>
                    <a:bodyPr/>
                    <a:lstStyle/>
                    <a:p>
                      <a:pPr marL="0" marR="0" algn="ctr">
                        <a:lnSpc>
                          <a:spcPct val="107000"/>
                        </a:lnSpc>
                        <a:spcBef>
                          <a:spcPts val="0"/>
                        </a:spcBef>
                        <a:spcAft>
                          <a:spcPts val="0"/>
                        </a:spcAft>
                      </a:pPr>
                      <a:r>
                        <a:rPr lang="en-US" sz="1100" dirty="0">
                          <a:solidFill>
                            <a:schemeClr val="tx1"/>
                          </a:solidFill>
                          <a:effectLst/>
                        </a:rPr>
                        <a:t>SAT-19</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nSpc>
                          <a:spcPct val="107000"/>
                        </a:lnSpc>
                        <a:spcBef>
                          <a:spcPts val="0"/>
                        </a:spcBef>
                        <a:spcAft>
                          <a:spcPts val="0"/>
                        </a:spcAft>
                      </a:pPr>
                      <a:r>
                        <a:rPr lang="en-US" sz="1000" dirty="0">
                          <a:effectLst/>
                        </a:rPr>
                        <a:t>Contact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enters name, feature name and message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Name:</a:t>
                      </a:r>
                      <a:r>
                        <a:rPr lang="en-US" sz="1000" baseline="0" dirty="0">
                          <a:effectLst/>
                        </a:rPr>
                        <a:t> name test1</a:t>
                      </a:r>
                      <a:endParaRPr lang="en-US" sz="1100" dirty="0">
                        <a:effectLst/>
                      </a:endParaRPr>
                    </a:p>
                    <a:p>
                      <a:pPr marL="0" marR="0">
                        <a:lnSpc>
                          <a:spcPct val="107000"/>
                        </a:lnSpc>
                        <a:spcBef>
                          <a:spcPts val="0"/>
                        </a:spcBef>
                        <a:spcAft>
                          <a:spcPts val="0"/>
                        </a:spcAft>
                      </a:pPr>
                      <a:r>
                        <a:rPr lang="en-US" sz="1000" dirty="0">
                          <a:effectLst/>
                          <a:latin typeface="+mn-lt"/>
                          <a:ea typeface="+mn-ea"/>
                          <a:cs typeface="+mn-cs"/>
                        </a:rPr>
                        <a:t>Feature:</a:t>
                      </a:r>
                      <a:r>
                        <a:rPr lang="en-US" sz="1000" baseline="0" dirty="0">
                          <a:effectLst/>
                          <a:latin typeface="+mn-lt"/>
                          <a:ea typeface="+mn-ea"/>
                          <a:cs typeface="+mn-cs"/>
                        </a:rPr>
                        <a:t> featurename1</a:t>
                      </a:r>
                    </a:p>
                    <a:p>
                      <a:pPr marL="0" marR="0">
                        <a:lnSpc>
                          <a:spcPct val="107000"/>
                        </a:lnSpc>
                        <a:spcBef>
                          <a:spcPts val="0"/>
                        </a:spcBef>
                        <a:spcAft>
                          <a:spcPts val="0"/>
                        </a:spcAft>
                      </a:pPr>
                      <a:r>
                        <a:rPr lang="en-US" sz="1000" baseline="0" dirty="0">
                          <a:effectLst/>
                          <a:latin typeface="+mn-lt"/>
                          <a:ea typeface="+mn-ea"/>
                          <a:cs typeface="+mn-cs"/>
                        </a:rPr>
                        <a:t>Message: can you tell me more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latin typeface="+mn-lt"/>
                          <a:ea typeface="+mn-ea"/>
                          <a:cs typeface="+mn-cs"/>
                        </a:rPr>
                        <a:t>Your</a:t>
                      </a:r>
                      <a:r>
                        <a:rPr lang="en-US" sz="1000" baseline="0" dirty="0">
                          <a:effectLst/>
                          <a:latin typeface="+mn-lt"/>
                          <a:ea typeface="+mn-ea"/>
                          <a:cs typeface="+mn-cs"/>
                        </a:rPr>
                        <a:t> message has been successfully sent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0967852"/>
                  </a:ext>
                </a:extLst>
              </a:tr>
              <a:tr h="834943">
                <a:tc>
                  <a:txBody>
                    <a:bodyPr/>
                    <a:lstStyle/>
                    <a:p>
                      <a:pPr marL="0" marR="0" algn="ctr">
                        <a:lnSpc>
                          <a:spcPct val="107000"/>
                        </a:lnSpc>
                        <a:spcBef>
                          <a:spcPts val="0"/>
                        </a:spcBef>
                        <a:spcAft>
                          <a:spcPts val="0"/>
                        </a:spcAft>
                      </a:pPr>
                      <a:r>
                        <a:rPr lang="en-US" sz="1100" dirty="0">
                          <a:solidFill>
                            <a:schemeClr val="tx1"/>
                          </a:solidFill>
                          <a:effectLst/>
                        </a:rPr>
                        <a:t>SAT-19</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nSpc>
                          <a:spcPct val="107000"/>
                        </a:lnSpc>
                        <a:spcBef>
                          <a:spcPts val="0"/>
                        </a:spcBef>
                        <a:spcAft>
                          <a:spcPts val="0"/>
                        </a:spcAft>
                      </a:pPr>
                      <a:r>
                        <a:rPr lang="en-US" sz="1000" dirty="0">
                          <a:effectLst/>
                        </a:rPr>
                        <a:t>Contact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enters name, feature name and message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Name:</a:t>
                      </a:r>
                      <a:r>
                        <a:rPr lang="en-US" sz="1000" baseline="0" dirty="0">
                          <a:effectLst/>
                        </a:rPr>
                        <a:t> </a:t>
                      </a:r>
                      <a:endParaRPr lang="en-US" sz="1100" dirty="0">
                        <a:effectLst/>
                      </a:endParaRPr>
                    </a:p>
                    <a:p>
                      <a:pPr marL="0" marR="0">
                        <a:lnSpc>
                          <a:spcPct val="107000"/>
                        </a:lnSpc>
                        <a:spcBef>
                          <a:spcPts val="0"/>
                        </a:spcBef>
                        <a:spcAft>
                          <a:spcPts val="0"/>
                        </a:spcAft>
                      </a:pPr>
                      <a:r>
                        <a:rPr lang="en-US" sz="1000" dirty="0">
                          <a:effectLst/>
                          <a:latin typeface="+mn-lt"/>
                          <a:ea typeface="+mn-ea"/>
                          <a:cs typeface="+mn-cs"/>
                        </a:rPr>
                        <a:t>Feature:</a:t>
                      </a:r>
                      <a:r>
                        <a:rPr lang="en-US" sz="1000" baseline="0" dirty="0">
                          <a:effectLst/>
                          <a:latin typeface="+mn-lt"/>
                          <a:ea typeface="+mn-ea"/>
                          <a:cs typeface="+mn-cs"/>
                        </a:rPr>
                        <a:t> featurename1</a:t>
                      </a:r>
                    </a:p>
                    <a:p>
                      <a:pPr marL="0" marR="0">
                        <a:lnSpc>
                          <a:spcPct val="107000"/>
                        </a:lnSpc>
                        <a:spcBef>
                          <a:spcPts val="0"/>
                        </a:spcBef>
                        <a:spcAft>
                          <a:spcPts val="0"/>
                        </a:spcAft>
                      </a:pPr>
                      <a:r>
                        <a:rPr lang="en-US" sz="1000" baseline="0" dirty="0">
                          <a:effectLst/>
                          <a:latin typeface="+mn-lt"/>
                          <a:ea typeface="+mn-ea"/>
                          <a:cs typeface="+mn-cs"/>
                        </a:rPr>
                        <a:t>Message: can you tell me more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Please enter</a:t>
                      </a:r>
                      <a:r>
                        <a:rPr lang="en-US" sz="1000" baseline="0" dirty="0">
                          <a:effectLst/>
                        </a:rPr>
                        <a:t> your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Fail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4303725"/>
                  </a:ext>
                </a:extLst>
              </a:tr>
              <a:tr h="751442">
                <a:tc>
                  <a:txBody>
                    <a:bodyPr/>
                    <a:lstStyle/>
                    <a:p>
                      <a:pPr marL="0" marR="0" algn="ctr">
                        <a:lnSpc>
                          <a:spcPct val="107000"/>
                        </a:lnSpc>
                        <a:spcBef>
                          <a:spcPts val="0"/>
                        </a:spcBef>
                        <a:spcAft>
                          <a:spcPts val="0"/>
                        </a:spcAft>
                      </a:pPr>
                      <a:r>
                        <a:rPr lang="en-US" sz="1100" dirty="0">
                          <a:solidFill>
                            <a:schemeClr val="tx1"/>
                          </a:solidFill>
                          <a:effectLst/>
                        </a:rPr>
                        <a:t>SAT-19</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nSpc>
                          <a:spcPct val="107000"/>
                        </a:lnSpc>
                        <a:spcBef>
                          <a:spcPts val="0"/>
                        </a:spcBef>
                        <a:spcAft>
                          <a:spcPts val="0"/>
                        </a:spcAft>
                      </a:pPr>
                      <a:r>
                        <a:rPr lang="en-US" sz="1000" dirty="0">
                          <a:effectLst/>
                        </a:rPr>
                        <a:t>Contact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enters name, feature name and message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Name:</a:t>
                      </a:r>
                      <a:r>
                        <a:rPr lang="en-US" sz="1000" baseline="0" dirty="0">
                          <a:effectLst/>
                        </a:rPr>
                        <a:t> name test1</a:t>
                      </a:r>
                      <a:endParaRPr lang="en-US" sz="1100" dirty="0">
                        <a:effectLst/>
                      </a:endParaRPr>
                    </a:p>
                    <a:p>
                      <a:pPr marL="0" marR="0">
                        <a:lnSpc>
                          <a:spcPct val="107000"/>
                        </a:lnSpc>
                        <a:spcBef>
                          <a:spcPts val="0"/>
                        </a:spcBef>
                        <a:spcAft>
                          <a:spcPts val="0"/>
                        </a:spcAft>
                      </a:pPr>
                      <a:r>
                        <a:rPr lang="en-US" sz="1000" dirty="0">
                          <a:effectLst/>
                          <a:latin typeface="+mn-lt"/>
                          <a:ea typeface="+mn-ea"/>
                          <a:cs typeface="+mn-cs"/>
                        </a:rPr>
                        <a:t>Feature:</a:t>
                      </a:r>
                      <a:r>
                        <a:rPr lang="en-US" sz="1000" baseline="0" dirty="0">
                          <a:effectLst/>
                          <a:latin typeface="+mn-lt"/>
                          <a:ea typeface="+mn-ea"/>
                          <a:cs typeface="+mn-cs"/>
                        </a:rPr>
                        <a:t> </a:t>
                      </a:r>
                    </a:p>
                    <a:p>
                      <a:pPr marL="0" marR="0">
                        <a:lnSpc>
                          <a:spcPct val="107000"/>
                        </a:lnSpc>
                        <a:spcBef>
                          <a:spcPts val="0"/>
                        </a:spcBef>
                        <a:spcAft>
                          <a:spcPts val="0"/>
                        </a:spcAft>
                      </a:pPr>
                      <a:r>
                        <a:rPr lang="en-US" sz="1000" baseline="0" dirty="0">
                          <a:effectLst/>
                          <a:latin typeface="+mn-lt"/>
                          <a:ea typeface="+mn-ea"/>
                          <a:cs typeface="+mn-cs"/>
                        </a:rPr>
                        <a:t>Message: can you tell me more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Please enter</a:t>
                      </a:r>
                      <a:r>
                        <a:rPr lang="en-US" sz="1000" baseline="0" dirty="0">
                          <a:effectLst/>
                        </a:rPr>
                        <a:t> the feature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Fail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3055487"/>
                  </a:ext>
                </a:extLst>
              </a:tr>
              <a:tr h="815737">
                <a:tc>
                  <a:txBody>
                    <a:bodyPr/>
                    <a:lstStyle/>
                    <a:p>
                      <a:pPr marL="0" marR="0" algn="ctr">
                        <a:lnSpc>
                          <a:spcPct val="107000"/>
                        </a:lnSpc>
                        <a:spcBef>
                          <a:spcPts val="0"/>
                        </a:spcBef>
                        <a:spcAft>
                          <a:spcPts val="0"/>
                        </a:spcAft>
                      </a:pPr>
                      <a:r>
                        <a:rPr lang="en-US" sz="1100" dirty="0">
                          <a:solidFill>
                            <a:schemeClr val="tx1"/>
                          </a:solidFill>
                          <a:effectLst/>
                        </a:rPr>
                        <a:t>SAT-19</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nSpc>
                          <a:spcPct val="107000"/>
                        </a:lnSpc>
                        <a:spcBef>
                          <a:spcPts val="0"/>
                        </a:spcBef>
                        <a:spcAft>
                          <a:spcPts val="0"/>
                        </a:spcAft>
                      </a:pPr>
                      <a:r>
                        <a:rPr lang="en-US" sz="1000" dirty="0">
                          <a:effectLst/>
                          <a:latin typeface="+mn-lt"/>
                          <a:ea typeface="+mn-ea"/>
                          <a:cs typeface="+mn-cs"/>
                        </a:rPr>
                        <a:t>Contact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enters name, feature name and message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Name:</a:t>
                      </a:r>
                      <a:r>
                        <a:rPr lang="en-US" sz="1000" baseline="0" dirty="0">
                          <a:effectLst/>
                        </a:rPr>
                        <a:t> name test1</a:t>
                      </a:r>
                      <a:endParaRPr lang="en-US" sz="1100" dirty="0">
                        <a:effectLst/>
                      </a:endParaRPr>
                    </a:p>
                    <a:p>
                      <a:pPr marL="0" marR="0">
                        <a:lnSpc>
                          <a:spcPct val="107000"/>
                        </a:lnSpc>
                        <a:spcBef>
                          <a:spcPts val="0"/>
                        </a:spcBef>
                        <a:spcAft>
                          <a:spcPts val="0"/>
                        </a:spcAft>
                      </a:pPr>
                      <a:r>
                        <a:rPr lang="en-US" sz="1000" dirty="0">
                          <a:effectLst/>
                          <a:latin typeface="+mn-lt"/>
                          <a:ea typeface="+mn-ea"/>
                          <a:cs typeface="+mn-cs"/>
                        </a:rPr>
                        <a:t>Feature:</a:t>
                      </a:r>
                      <a:r>
                        <a:rPr lang="en-US" sz="1000" baseline="0" dirty="0">
                          <a:effectLst/>
                          <a:latin typeface="+mn-lt"/>
                          <a:ea typeface="+mn-ea"/>
                          <a:cs typeface="+mn-cs"/>
                        </a:rPr>
                        <a:t> featurename1</a:t>
                      </a:r>
                    </a:p>
                    <a:p>
                      <a:pPr marL="0" marR="0">
                        <a:lnSpc>
                          <a:spcPct val="107000"/>
                        </a:lnSpc>
                        <a:spcBef>
                          <a:spcPts val="0"/>
                        </a:spcBef>
                        <a:spcAft>
                          <a:spcPts val="0"/>
                        </a:spcAft>
                      </a:pPr>
                      <a:r>
                        <a:rPr lang="en-US" sz="1000" baseline="0" dirty="0">
                          <a:effectLst/>
                          <a:latin typeface="+mn-lt"/>
                          <a:ea typeface="+mn-ea"/>
                          <a:cs typeface="+mn-cs"/>
                        </a:rPr>
                        <a:t>Message: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Please enter</a:t>
                      </a:r>
                      <a:r>
                        <a:rPr lang="en-US" sz="1000" baseline="0" dirty="0">
                          <a:effectLst/>
                        </a:rPr>
                        <a:t> the message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Fail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7612338"/>
                  </a:ext>
                </a:extLst>
              </a:tr>
              <a:tr h="632454">
                <a:tc>
                  <a:txBody>
                    <a:bodyPr/>
                    <a:lstStyle/>
                    <a:p>
                      <a:pPr marL="0" marR="0" algn="ctr">
                        <a:lnSpc>
                          <a:spcPct val="107000"/>
                        </a:lnSpc>
                        <a:spcBef>
                          <a:spcPts val="0"/>
                        </a:spcBef>
                        <a:spcAft>
                          <a:spcPts val="0"/>
                        </a:spcAft>
                      </a:pPr>
                      <a:r>
                        <a:rPr lang="en-US" sz="1100" dirty="0">
                          <a:solidFill>
                            <a:schemeClr val="tx1"/>
                          </a:solidFill>
                          <a:effectLst/>
                        </a:rPr>
                        <a:t>SAT-5</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schemeClr>
                    </a:solidFill>
                  </a:tcPr>
                </a:tc>
                <a:tc>
                  <a:txBody>
                    <a:bodyPr/>
                    <a:lstStyle/>
                    <a:p>
                      <a:pPr marL="0" marR="0">
                        <a:lnSpc>
                          <a:spcPct val="107000"/>
                        </a:lnSpc>
                        <a:spcBef>
                          <a:spcPts val="0"/>
                        </a:spcBef>
                        <a:spcAft>
                          <a:spcPts val="0"/>
                        </a:spcAft>
                      </a:pPr>
                      <a:r>
                        <a:rPr lang="en-US" sz="1000" dirty="0">
                          <a:effectLst/>
                        </a:rPr>
                        <a:t>Home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clicks</a:t>
                      </a:r>
                      <a:r>
                        <a:rPr lang="en-US" sz="1000" baseline="0" dirty="0">
                          <a:effectLst/>
                        </a:rPr>
                        <a:t> the sign out button to log 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You</a:t>
                      </a:r>
                      <a:r>
                        <a:rPr lang="en-US" sz="1000" baseline="0" dirty="0">
                          <a:effectLst/>
                        </a:rPr>
                        <a:t> have logged out of the website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3113700"/>
                  </a:ext>
                </a:extLst>
              </a:tr>
            </a:tbl>
          </a:graphicData>
        </a:graphic>
      </p:graphicFrame>
    </p:spTree>
    <p:extLst>
      <p:ext uri="{BB962C8B-B14F-4D97-AF65-F5344CB8AC3E}">
        <p14:creationId xmlns:p14="http://schemas.microsoft.com/office/powerpoint/2010/main" val="403032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747544"/>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54313" y="2917120"/>
            <a:ext cx="5541687" cy="1476039"/>
          </a:xfrm>
        </p:spPr>
        <p:txBody>
          <a:bodyPr/>
          <a:lstStyle/>
          <a:p>
            <a:r>
              <a:rPr lang="en-US" sz="5400" dirty="0">
                <a:solidFill>
                  <a:schemeClr val="tx1"/>
                </a:solidFill>
                <a:latin typeface="+mj-lt"/>
              </a:rPr>
              <a:t>STORIES COMPLETED</a:t>
            </a:r>
            <a:endParaRPr lang="en-US" sz="5400" dirty="0">
              <a:solidFill>
                <a:schemeClr val="tx1"/>
              </a:solidFill>
            </a:endParaRPr>
          </a:p>
        </p:txBody>
      </p:sp>
    </p:spTree>
    <p:extLst>
      <p:ext uri="{BB962C8B-B14F-4D97-AF65-F5344CB8AC3E}">
        <p14:creationId xmlns:p14="http://schemas.microsoft.com/office/powerpoint/2010/main" val="38491485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F00208A-5771-7CEB-BED9-49C4BBF245AE}"/>
              </a:ext>
            </a:extLst>
          </p:cNvPr>
          <p:cNvGraphicFramePr>
            <a:graphicFrameLocks noGrp="1"/>
          </p:cNvGraphicFramePr>
          <p:nvPr>
            <p:extLst>
              <p:ext uri="{D42A27DB-BD31-4B8C-83A1-F6EECF244321}">
                <p14:modId xmlns:p14="http://schemas.microsoft.com/office/powerpoint/2010/main" val="2744913451"/>
              </p:ext>
            </p:extLst>
          </p:nvPr>
        </p:nvGraphicFramePr>
        <p:xfrm>
          <a:off x="865413" y="919231"/>
          <a:ext cx="10738835" cy="5645555"/>
        </p:xfrm>
        <a:graphic>
          <a:graphicData uri="http://schemas.openxmlformats.org/drawingml/2006/table">
            <a:tbl>
              <a:tblPr firstRow="1" bandRow="1">
                <a:tableStyleId>{68D230F3-CF80-4859-8CE7-A43EE81993B5}</a:tableStyleId>
              </a:tblPr>
              <a:tblGrid>
                <a:gridCol w="10738835">
                  <a:extLst>
                    <a:ext uri="{9D8B030D-6E8A-4147-A177-3AD203B41FA5}">
                      <a16:colId xmlns:a16="http://schemas.microsoft.com/office/drawing/2014/main" val="4251786699"/>
                    </a:ext>
                  </a:extLst>
                </a:gridCol>
              </a:tblGrid>
              <a:tr h="623818">
                <a:tc>
                  <a:txBody>
                    <a:bodyPr/>
                    <a:lstStyle/>
                    <a:p>
                      <a:r>
                        <a:rPr lang="en-US" dirty="0"/>
                        <a:t>^SAT-1  As a new user I want to  register using email and create password</a:t>
                      </a:r>
                    </a:p>
                  </a:txBody>
                  <a:tcPr/>
                </a:tc>
                <a:extLst>
                  <a:ext uri="{0D108BD9-81ED-4DB2-BD59-A6C34878D82A}">
                    <a16:rowId xmlns:a16="http://schemas.microsoft.com/office/drawing/2014/main" val="1386519467"/>
                  </a:ext>
                </a:extLst>
              </a:tr>
              <a:tr h="717391">
                <a:tc>
                  <a:txBody>
                    <a:bodyPr/>
                    <a:lstStyle/>
                    <a:p>
                      <a:r>
                        <a:rPr lang="en-US" b="1" dirty="0"/>
                        <a:t>^SAT-2   As a new User if I enter wrong Invalid e-mail, I want to get an alert</a:t>
                      </a:r>
                    </a:p>
                  </a:txBody>
                  <a:tcPr>
                    <a:solidFill>
                      <a:schemeClr val="bg1">
                        <a:lumMod val="50000"/>
                        <a:alpha val="20000"/>
                      </a:schemeClr>
                    </a:solidFill>
                  </a:tcPr>
                </a:tc>
                <a:extLst>
                  <a:ext uri="{0D108BD9-81ED-4DB2-BD59-A6C34878D82A}">
                    <a16:rowId xmlns:a16="http://schemas.microsoft.com/office/drawing/2014/main" val="898738959"/>
                  </a:ext>
                </a:extLst>
              </a:tr>
              <a:tr h="717391">
                <a:tc>
                  <a:txBody>
                    <a:bodyPr/>
                    <a:lstStyle/>
                    <a:p>
                      <a:r>
                        <a:rPr lang="en-US" b="1" dirty="0"/>
                        <a:t>^SAT-3   As a new user I should be able to add my contact details</a:t>
                      </a:r>
                    </a:p>
                  </a:txBody>
                  <a:tcPr/>
                </a:tc>
                <a:extLst>
                  <a:ext uri="{0D108BD9-81ED-4DB2-BD59-A6C34878D82A}">
                    <a16:rowId xmlns:a16="http://schemas.microsoft.com/office/drawing/2014/main" val="1920531051"/>
                  </a:ext>
                </a:extLst>
              </a:tr>
              <a:tr h="717391">
                <a:tc>
                  <a:txBody>
                    <a:bodyPr/>
                    <a:lstStyle/>
                    <a:p>
                      <a:r>
                        <a:rPr lang="en-US" b="1" dirty="0"/>
                        <a:t>^SAT-11  As a User I want to get informed when I enter invalid password so that I can enter correct one</a:t>
                      </a:r>
                      <a:endParaRPr lang="en-US" dirty="0"/>
                    </a:p>
                  </a:txBody>
                  <a:tcPr>
                    <a:solidFill>
                      <a:schemeClr val="bg1">
                        <a:lumMod val="50000"/>
                        <a:alpha val="20000"/>
                      </a:schemeClr>
                    </a:solidFill>
                  </a:tcPr>
                </a:tc>
                <a:extLst>
                  <a:ext uri="{0D108BD9-81ED-4DB2-BD59-A6C34878D82A}">
                    <a16:rowId xmlns:a16="http://schemas.microsoft.com/office/drawing/2014/main" val="2753260953"/>
                  </a:ext>
                </a:extLst>
              </a:tr>
              <a:tr h="717391">
                <a:tc>
                  <a:txBody>
                    <a:bodyPr/>
                    <a:lstStyle/>
                    <a:p>
                      <a:r>
                        <a:rPr lang="en-US" b="1" dirty="0"/>
                        <a:t>^SAT-9   User could recover his password in case if he/she forgot his password</a:t>
                      </a:r>
                      <a:endParaRPr lang="en-US" dirty="0"/>
                    </a:p>
                  </a:txBody>
                  <a:tcPr/>
                </a:tc>
                <a:extLst>
                  <a:ext uri="{0D108BD9-81ED-4DB2-BD59-A6C34878D82A}">
                    <a16:rowId xmlns:a16="http://schemas.microsoft.com/office/drawing/2014/main" val="4048474089"/>
                  </a:ext>
                </a:extLst>
              </a:tr>
              <a:tr h="717391">
                <a:tc>
                  <a:txBody>
                    <a:bodyPr/>
                    <a:lstStyle/>
                    <a:p>
                      <a:r>
                        <a:rPr lang="en-US" b="1" dirty="0"/>
                        <a:t>^SAT-10  User can choose a security questions to retrieve his account information</a:t>
                      </a:r>
                      <a:endParaRPr lang="en-US" dirty="0"/>
                    </a:p>
                  </a:txBody>
                  <a:tcPr>
                    <a:solidFill>
                      <a:schemeClr val="bg1">
                        <a:lumMod val="50000"/>
                        <a:alpha val="20000"/>
                      </a:schemeClr>
                    </a:solidFill>
                  </a:tcPr>
                </a:tc>
                <a:extLst>
                  <a:ext uri="{0D108BD9-81ED-4DB2-BD59-A6C34878D82A}">
                    <a16:rowId xmlns:a16="http://schemas.microsoft.com/office/drawing/2014/main" val="1892565209"/>
                  </a:ext>
                </a:extLst>
              </a:tr>
              <a:tr h="717391">
                <a:tc>
                  <a:txBody>
                    <a:bodyPr/>
                    <a:lstStyle/>
                    <a:p>
                      <a:r>
                        <a:rPr lang="en-US" b="1" dirty="0"/>
                        <a:t>^SAT-4  As User I want to enter his information like age, height, weight, activity status so that I can get recommendations based on my Inputs</a:t>
                      </a:r>
                    </a:p>
                  </a:txBody>
                  <a:tcPr/>
                </a:tc>
                <a:extLst>
                  <a:ext uri="{0D108BD9-81ED-4DB2-BD59-A6C34878D82A}">
                    <a16:rowId xmlns:a16="http://schemas.microsoft.com/office/drawing/2014/main" val="3202547504"/>
                  </a:ext>
                </a:extLst>
              </a:tr>
              <a:tr h="717391">
                <a:tc>
                  <a:txBody>
                    <a:bodyPr/>
                    <a:lstStyle/>
                    <a:p>
                      <a:r>
                        <a:rPr lang="en-US" b="1" dirty="0"/>
                        <a:t>^SAT-5  As a User I want to navigate to all the services listed in the application so that I become familiar   with the application</a:t>
                      </a:r>
                      <a:endParaRPr lang="en-US" dirty="0"/>
                    </a:p>
                  </a:txBody>
                  <a:tcPr>
                    <a:solidFill>
                      <a:schemeClr val="bg1">
                        <a:lumMod val="50000"/>
                        <a:alpha val="20000"/>
                      </a:schemeClr>
                    </a:solidFill>
                  </a:tcPr>
                </a:tc>
                <a:extLst>
                  <a:ext uri="{0D108BD9-81ED-4DB2-BD59-A6C34878D82A}">
                    <a16:rowId xmlns:a16="http://schemas.microsoft.com/office/drawing/2014/main" val="1953497851"/>
                  </a:ext>
                </a:extLst>
              </a:tr>
            </a:tbl>
          </a:graphicData>
        </a:graphic>
      </p:graphicFrame>
      <p:sp>
        <p:nvSpPr>
          <p:cNvPr id="2" name="Rectangle 1"/>
          <p:cNvSpPr/>
          <p:nvPr/>
        </p:nvSpPr>
        <p:spPr>
          <a:xfrm>
            <a:off x="3716595" y="206986"/>
            <a:ext cx="3864076" cy="540265"/>
          </a:xfrm>
          <a:prstGeom prst="rect">
            <a:avLst/>
          </a:prstGeom>
          <a:ln>
            <a:solidFill>
              <a:schemeClr val="accent5">
                <a:lumMod val="75000"/>
              </a:schemeClr>
            </a:solidFill>
          </a:ln>
        </p:spPr>
        <p:txBody>
          <a:bodyPr wrap="square">
            <a:spAutoFit/>
          </a:bodyPr>
          <a:lstStyle/>
          <a:p>
            <a:r>
              <a:rPr lang="en-US" sz="2800" dirty="0">
                <a:latin typeface="+mj-lt"/>
              </a:rPr>
              <a:t>STORIES COMPLETED</a:t>
            </a:r>
          </a:p>
        </p:txBody>
      </p:sp>
      <p:sp>
        <p:nvSpPr>
          <p:cNvPr id="3" name="Rectangle 2">
            <a:extLst>
              <a:ext uri="{FF2B5EF4-FFF2-40B4-BE49-F238E27FC236}">
                <a16:creationId xmlns:a16="http://schemas.microsoft.com/office/drawing/2014/main" id="{D149C445-AF9C-932E-26B7-733C7D757F6C}"/>
              </a:ext>
            </a:extLst>
          </p:cNvPr>
          <p:cNvSpPr/>
          <p:nvPr/>
        </p:nvSpPr>
        <p:spPr>
          <a:xfrm>
            <a:off x="865413" y="919231"/>
            <a:ext cx="10738835" cy="56455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002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2565FC-AFB3-BAA3-693E-867B25C1DA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01E57C7-F03D-E1F2-ADEC-1B8CBE9B11E0}"/>
              </a:ext>
            </a:extLst>
          </p:cNvPr>
          <p:cNvSpPr txBox="1"/>
          <p:nvPr/>
        </p:nvSpPr>
        <p:spPr>
          <a:xfrm>
            <a:off x="295332" y="103239"/>
            <a:ext cx="4320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User Stories for the Sprint</a:t>
            </a:r>
          </a:p>
        </p:txBody>
      </p:sp>
      <p:sp>
        <p:nvSpPr>
          <p:cNvPr id="2" name="Rectangle 1">
            <a:extLst>
              <a:ext uri="{FF2B5EF4-FFF2-40B4-BE49-F238E27FC236}">
                <a16:creationId xmlns:a16="http://schemas.microsoft.com/office/drawing/2014/main" id="{B6B34EB2-30FD-5A01-4455-1A02EAE2FDC2}"/>
              </a:ext>
            </a:extLst>
          </p:cNvPr>
          <p:cNvSpPr/>
          <p:nvPr/>
        </p:nvSpPr>
        <p:spPr>
          <a:xfrm>
            <a:off x="98323" y="698090"/>
            <a:ext cx="11946193" cy="605667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6">
            <a:extLst>
              <a:ext uri="{FF2B5EF4-FFF2-40B4-BE49-F238E27FC236}">
                <a16:creationId xmlns:a16="http://schemas.microsoft.com/office/drawing/2014/main" id="{337353C1-9FEA-00DC-C346-4235C67B87C2}"/>
              </a:ext>
            </a:extLst>
          </p:cNvPr>
          <p:cNvGraphicFramePr>
            <a:graphicFrameLocks noGrp="1"/>
          </p:cNvGraphicFramePr>
          <p:nvPr>
            <p:extLst>
              <p:ext uri="{D42A27DB-BD31-4B8C-83A1-F6EECF244321}">
                <p14:modId xmlns:p14="http://schemas.microsoft.com/office/powerpoint/2010/main" val="3650787015"/>
              </p:ext>
            </p:extLst>
          </p:nvPr>
        </p:nvGraphicFramePr>
        <p:xfrm>
          <a:off x="147484" y="776748"/>
          <a:ext cx="11788878" cy="5899359"/>
        </p:xfrm>
        <a:graphic>
          <a:graphicData uri="http://schemas.openxmlformats.org/drawingml/2006/table">
            <a:tbl>
              <a:tblPr firstRow="1" bandRow="1">
                <a:tableStyleId>{5C22544A-7EE6-4342-B048-85BDC9FD1C3A}</a:tableStyleId>
              </a:tblPr>
              <a:tblGrid>
                <a:gridCol w="3929626">
                  <a:extLst>
                    <a:ext uri="{9D8B030D-6E8A-4147-A177-3AD203B41FA5}">
                      <a16:colId xmlns:a16="http://schemas.microsoft.com/office/drawing/2014/main" val="671586456"/>
                    </a:ext>
                  </a:extLst>
                </a:gridCol>
                <a:gridCol w="3929626">
                  <a:extLst>
                    <a:ext uri="{9D8B030D-6E8A-4147-A177-3AD203B41FA5}">
                      <a16:colId xmlns:a16="http://schemas.microsoft.com/office/drawing/2014/main" val="1879046330"/>
                    </a:ext>
                  </a:extLst>
                </a:gridCol>
                <a:gridCol w="3929626">
                  <a:extLst>
                    <a:ext uri="{9D8B030D-6E8A-4147-A177-3AD203B41FA5}">
                      <a16:colId xmlns:a16="http://schemas.microsoft.com/office/drawing/2014/main" val="3091153021"/>
                    </a:ext>
                  </a:extLst>
                </a:gridCol>
              </a:tblGrid>
              <a:tr h="611618">
                <a:tc>
                  <a:txBody>
                    <a:bodyPr/>
                    <a:lstStyle/>
                    <a:p>
                      <a:pPr algn="ctr">
                        <a:spcAft>
                          <a:spcPts val="0"/>
                        </a:spcAft>
                      </a:pPr>
                      <a:r>
                        <a:rPr lang="en-US" sz="1400" dirty="0">
                          <a:solidFill>
                            <a:schemeClr val="tx1"/>
                          </a:solidFill>
                          <a:effectLst/>
                        </a:rPr>
                        <a:t>Id </a:t>
                      </a:r>
                    </a:p>
                  </a:txBody>
                  <a:tcPr marL="68580" marR="68580" marT="0" marB="0" anchor="ctr">
                    <a:solidFill>
                      <a:schemeClr val="bg1">
                        <a:lumMod val="95000"/>
                      </a:schemeClr>
                    </a:solidFill>
                  </a:tcPr>
                </a:tc>
                <a:tc>
                  <a:txBody>
                    <a:bodyPr/>
                    <a:lstStyle/>
                    <a:p>
                      <a:pPr algn="ctr">
                        <a:spcAft>
                          <a:spcPts val="0"/>
                        </a:spcAft>
                      </a:pPr>
                      <a:r>
                        <a:rPr lang="en-US" sz="1400" dirty="0">
                          <a:solidFill>
                            <a:schemeClr val="tx1"/>
                          </a:solidFill>
                          <a:effectLst/>
                        </a:rPr>
                        <a:t>Test Cases</a:t>
                      </a:r>
                    </a:p>
                  </a:txBody>
                  <a:tcPr marL="68580" marR="68580" marT="0" marB="0" anchor="ctr">
                    <a:solidFill>
                      <a:schemeClr val="bg1">
                        <a:lumMod val="95000"/>
                      </a:schemeClr>
                    </a:solidFill>
                  </a:tcPr>
                </a:tc>
                <a:tc>
                  <a:txBody>
                    <a:bodyPr/>
                    <a:lstStyle/>
                    <a:p>
                      <a:pPr algn="ctr">
                        <a:spcAft>
                          <a:spcPts val="0"/>
                        </a:spcAft>
                      </a:pPr>
                      <a:r>
                        <a:rPr lang="en-US" sz="1400" dirty="0">
                          <a:solidFill>
                            <a:schemeClr val="tx1"/>
                          </a:solidFill>
                          <a:effectLst/>
                        </a:rPr>
                        <a:t>User Stories</a:t>
                      </a:r>
                    </a:p>
                  </a:txBody>
                  <a:tcPr marL="68580" marR="68580" marT="0" marB="0" anchor="ctr">
                    <a:solidFill>
                      <a:schemeClr val="bg1">
                        <a:lumMod val="95000"/>
                      </a:schemeClr>
                    </a:solidFill>
                  </a:tcPr>
                </a:tc>
                <a:extLst>
                  <a:ext uri="{0D108BD9-81ED-4DB2-BD59-A6C34878D82A}">
                    <a16:rowId xmlns:a16="http://schemas.microsoft.com/office/drawing/2014/main" val="1355224720"/>
                  </a:ext>
                </a:extLst>
              </a:tr>
              <a:tr h="1306655">
                <a:tc>
                  <a:txBody>
                    <a:bodyPr/>
                    <a:lstStyle/>
                    <a:p>
                      <a:pPr algn="ctr">
                        <a:spcAft>
                          <a:spcPts val="0"/>
                        </a:spcAft>
                      </a:pPr>
                      <a:r>
                        <a:rPr lang="en-US" sz="1400" dirty="0">
                          <a:solidFill>
                            <a:schemeClr val="tx1"/>
                          </a:solidFill>
                          <a:effectLst/>
                        </a:rPr>
                        <a:t>SAT-1</a:t>
                      </a:r>
                    </a:p>
                  </a:txBody>
                  <a:tcPr marL="68580" marR="68580" marT="0" marB="0" anchor="ctr"/>
                </a:tc>
                <a:tc>
                  <a:txBody>
                    <a:bodyPr/>
                    <a:lstStyle/>
                    <a:p>
                      <a:pPr marL="0" marR="0" fontAlgn="base">
                        <a:spcBef>
                          <a:spcPts val="0"/>
                        </a:spcBef>
                        <a:spcAft>
                          <a:spcPts val="0"/>
                        </a:spcAft>
                      </a:pPr>
                      <a:r>
                        <a:rPr lang="en-US" sz="1400" dirty="0">
                          <a:effectLst/>
                        </a:rPr>
                        <a:t>As a new user​</a:t>
                      </a:r>
                    </a:p>
                    <a:p>
                      <a:pPr marL="0" marR="0" fontAlgn="base">
                        <a:spcBef>
                          <a:spcPts val="0"/>
                        </a:spcBef>
                        <a:spcAft>
                          <a:spcPts val="0"/>
                        </a:spcAft>
                      </a:pPr>
                      <a:r>
                        <a:rPr lang="en-US" sz="1400" dirty="0">
                          <a:effectLst/>
                        </a:rPr>
                        <a:t>I want to register using email​</a:t>
                      </a:r>
                    </a:p>
                    <a:p>
                      <a:pPr marL="0" marR="0" fontAlgn="base">
                        <a:spcBef>
                          <a:spcPts val="0"/>
                        </a:spcBef>
                        <a:spcAft>
                          <a:spcPts val="0"/>
                        </a:spcAft>
                      </a:pPr>
                      <a:r>
                        <a:rPr lang="en-US" sz="1400" dirty="0">
                          <a:effectLst/>
                        </a:rPr>
                        <a:t>So that I can login to the application</a:t>
                      </a:r>
                    </a:p>
                  </a:txBody>
                  <a:tcPr marL="68580" marR="68580" marT="0" marB="0"/>
                </a:tc>
                <a:tc>
                  <a:txBody>
                    <a:bodyPr/>
                    <a:lstStyle/>
                    <a:p>
                      <a:pPr marL="0" marR="0" fontAlgn="base">
                        <a:spcBef>
                          <a:spcPts val="0"/>
                        </a:spcBef>
                        <a:spcAft>
                          <a:spcPts val="0"/>
                        </a:spcAft>
                      </a:pPr>
                      <a:r>
                        <a:rPr lang="en-US" sz="1400" dirty="0">
                          <a:effectLst/>
                        </a:rPr>
                        <a:t>Scenario when user wants to register​</a:t>
                      </a:r>
                    </a:p>
                    <a:p>
                      <a:pPr marL="0" marR="0" fontAlgn="base">
                        <a:spcBef>
                          <a:spcPts val="0"/>
                        </a:spcBef>
                        <a:spcAft>
                          <a:spcPts val="0"/>
                        </a:spcAft>
                      </a:pPr>
                      <a:r>
                        <a:rPr lang="en-US" sz="1400" dirty="0">
                          <a:effectLst/>
                        </a:rPr>
                        <a:t>Given he registers​</a:t>
                      </a:r>
                    </a:p>
                    <a:p>
                      <a:pPr marL="0" marR="0" fontAlgn="base">
                        <a:spcBef>
                          <a:spcPts val="0"/>
                        </a:spcBef>
                        <a:spcAft>
                          <a:spcPts val="0"/>
                        </a:spcAft>
                      </a:pPr>
                      <a:r>
                        <a:rPr lang="en-US" sz="1400" dirty="0">
                          <a:effectLst/>
                        </a:rPr>
                        <a:t>Then his information gets stored​</a:t>
                      </a:r>
                    </a:p>
                    <a:p>
                      <a:pPr marL="0" marR="0" fontAlgn="base">
                        <a:spcBef>
                          <a:spcPts val="0"/>
                        </a:spcBef>
                        <a:spcAft>
                          <a:spcPts val="0"/>
                        </a:spcAft>
                      </a:pPr>
                      <a:r>
                        <a:rPr lang="en-US" sz="1400" dirty="0">
                          <a:effectLst/>
                        </a:rPr>
                        <a:t>And he can login using email and password</a:t>
                      </a:r>
                    </a:p>
                  </a:txBody>
                  <a:tcPr marL="68580" marR="68580" marT="0" marB="0"/>
                </a:tc>
                <a:extLst>
                  <a:ext uri="{0D108BD9-81ED-4DB2-BD59-A6C34878D82A}">
                    <a16:rowId xmlns:a16="http://schemas.microsoft.com/office/drawing/2014/main" val="3249116164"/>
                  </a:ext>
                </a:extLst>
              </a:tr>
              <a:tr h="1524430">
                <a:tc>
                  <a:txBody>
                    <a:bodyPr/>
                    <a:lstStyle/>
                    <a:p>
                      <a:pPr algn="ctr">
                        <a:spcAft>
                          <a:spcPts val="0"/>
                        </a:spcAft>
                      </a:pPr>
                      <a:r>
                        <a:rPr lang="en-US" sz="1400" dirty="0">
                          <a:solidFill>
                            <a:schemeClr val="tx1"/>
                          </a:solidFill>
                          <a:effectLst/>
                        </a:rPr>
                        <a:t>SAT-03</a:t>
                      </a:r>
                    </a:p>
                  </a:txBody>
                  <a:tcPr marL="68580" marR="68580" marT="0" marB="0" anchor="ctr"/>
                </a:tc>
                <a:tc>
                  <a:txBody>
                    <a:bodyPr/>
                    <a:lstStyle/>
                    <a:p>
                      <a:pPr marL="0" marR="0" fontAlgn="base">
                        <a:spcBef>
                          <a:spcPts val="0"/>
                        </a:spcBef>
                        <a:spcAft>
                          <a:spcPts val="0"/>
                        </a:spcAft>
                      </a:pPr>
                      <a:r>
                        <a:rPr lang="en-US" sz="1400" dirty="0">
                          <a:effectLst/>
                        </a:rPr>
                        <a:t>As a new user​</a:t>
                      </a:r>
                    </a:p>
                    <a:p>
                      <a:pPr marL="0" marR="0" fontAlgn="base">
                        <a:spcBef>
                          <a:spcPts val="0"/>
                        </a:spcBef>
                        <a:spcAft>
                          <a:spcPts val="0"/>
                        </a:spcAft>
                      </a:pPr>
                      <a:r>
                        <a:rPr lang="en-US" sz="1400" dirty="0">
                          <a:effectLst/>
                        </a:rPr>
                        <a:t>I want to login to the application, but I enter wrong credentials​</a:t>
                      </a:r>
                    </a:p>
                    <a:p>
                      <a:pPr marL="0" marR="0" fontAlgn="base">
                        <a:spcBef>
                          <a:spcPts val="0"/>
                        </a:spcBef>
                        <a:spcAft>
                          <a:spcPts val="0"/>
                        </a:spcAft>
                      </a:pPr>
                      <a:r>
                        <a:rPr lang="en-US" sz="1400" dirty="0">
                          <a:effectLst/>
                        </a:rPr>
                        <a:t>So that I get alerted using a popup message that my credentials are invalid</a:t>
                      </a:r>
                    </a:p>
                  </a:txBody>
                  <a:tcPr marL="68580" marR="68580" marT="0" marB="0"/>
                </a:tc>
                <a:tc>
                  <a:txBody>
                    <a:bodyPr/>
                    <a:lstStyle/>
                    <a:p>
                      <a:pPr marL="0" marR="0" fontAlgn="base">
                        <a:spcBef>
                          <a:spcPts val="0"/>
                        </a:spcBef>
                        <a:spcAft>
                          <a:spcPts val="0"/>
                        </a:spcAft>
                      </a:pPr>
                      <a:r>
                        <a:rPr lang="en-US" sz="1400" dirty="0">
                          <a:effectLst/>
                        </a:rPr>
                        <a:t>Scenario when user wants to login​</a:t>
                      </a:r>
                    </a:p>
                    <a:p>
                      <a:pPr marL="0" marR="0" fontAlgn="base">
                        <a:spcBef>
                          <a:spcPts val="0"/>
                        </a:spcBef>
                        <a:spcAft>
                          <a:spcPts val="0"/>
                        </a:spcAft>
                      </a:pPr>
                      <a:r>
                        <a:rPr lang="en-US" sz="1400" dirty="0">
                          <a:effectLst/>
                        </a:rPr>
                        <a:t>Given he enters wrong credentials ​</a:t>
                      </a:r>
                    </a:p>
                    <a:p>
                      <a:pPr marL="0" marR="0" fontAlgn="base">
                        <a:spcBef>
                          <a:spcPts val="0"/>
                        </a:spcBef>
                        <a:spcAft>
                          <a:spcPts val="0"/>
                        </a:spcAft>
                      </a:pPr>
                      <a:r>
                        <a:rPr lang="en-US" sz="1400" dirty="0">
                          <a:effectLst/>
                        </a:rPr>
                        <a:t>Then he gets notified by an alert to enter valid credentials.​</a:t>
                      </a:r>
                    </a:p>
                    <a:p>
                      <a:pPr marL="0" marR="0" fontAlgn="base">
                        <a:spcBef>
                          <a:spcPts val="0"/>
                        </a:spcBef>
                        <a:spcAft>
                          <a:spcPts val="0"/>
                        </a:spcAft>
                      </a:pPr>
                      <a:r>
                        <a:rPr lang="en-US" sz="1400" dirty="0">
                          <a:effectLst/>
                        </a:rPr>
                        <a:t>And the system asks him to enter right information</a:t>
                      </a:r>
                    </a:p>
                  </a:txBody>
                  <a:tcPr marL="68580" marR="68580" marT="0" marB="0"/>
                </a:tc>
                <a:extLst>
                  <a:ext uri="{0D108BD9-81ED-4DB2-BD59-A6C34878D82A}">
                    <a16:rowId xmlns:a16="http://schemas.microsoft.com/office/drawing/2014/main" val="3026299026"/>
                  </a:ext>
                </a:extLst>
              </a:tr>
              <a:tr h="1450293">
                <a:tc>
                  <a:txBody>
                    <a:bodyPr/>
                    <a:lstStyle/>
                    <a:p>
                      <a:pPr marL="0" marR="0" algn="ctr" rtl="0" eaLnBrk="1" latinLnBrk="0" hangingPunct="1">
                        <a:lnSpc>
                          <a:spcPct val="107000"/>
                        </a:lnSpc>
                        <a:spcBef>
                          <a:spcPts val="0"/>
                        </a:spcBef>
                        <a:spcAft>
                          <a:spcPts val="0"/>
                        </a:spcAft>
                      </a:pPr>
                      <a:r>
                        <a:rPr lang="en-US" sz="1400" kern="1200" dirty="0">
                          <a:solidFill>
                            <a:schemeClr val="tx1"/>
                          </a:solidFill>
                          <a:effectLst/>
                        </a:rPr>
                        <a:t>SAT-4</a:t>
                      </a:r>
                      <a:endParaRPr lang="en-US" sz="1400" dirty="0">
                        <a:solidFill>
                          <a:schemeClr val="tx1"/>
                        </a:solidFill>
                        <a:effectLst/>
                      </a:endParaRPr>
                    </a:p>
                  </a:txBody>
                  <a:tcPr marL="0" marR="0" marT="0" marB="0" anchor="ctr"/>
                </a:tc>
                <a:tc>
                  <a:txBody>
                    <a:bodyPr/>
                    <a:lstStyle/>
                    <a:p>
                      <a:pPr marL="0" marR="0" indent="0" algn="l" rtl="0" eaLnBrk="1" latinLnBrk="0" hangingPunct="1">
                        <a:lnSpc>
                          <a:spcPct val="107000"/>
                        </a:lnSpc>
                        <a:spcBef>
                          <a:spcPts val="0"/>
                        </a:spcBef>
                        <a:spcAft>
                          <a:spcPts val="0"/>
                        </a:spcAft>
                        <a:buFontTx/>
                        <a:buNone/>
                      </a:pPr>
                      <a:r>
                        <a:rPr lang="en-US" sz="1400" kern="1200" dirty="0">
                          <a:effectLst/>
                        </a:rPr>
                        <a:t> As a new user </a:t>
                      </a:r>
                      <a:r>
                        <a:rPr lang="en-US" sz="1400" i="0" kern="1200" dirty="0">
                          <a:effectLst/>
                        </a:rPr>
                        <a:t>I</a:t>
                      </a:r>
                      <a:r>
                        <a:rPr lang="en-US" sz="1400" kern="1200" dirty="0">
                          <a:effectLst/>
                        </a:rPr>
                        <a:t> want to enter inputs like age, height,     weight ,activity so that I get recommendations based on my information</a:t>
                      </a:r>
                      <a:endParaRPr lang="en-US" sz="1400" dirty="0">
                        <a:effectLst/>
                      </a:endParaRPr>
                    </a:p>
                  </a:txBody>
                  <a:tcPr marL="0" marR="0" marT="0" marB="0" anchor="ctr"/>
                </a:tc>
                <a:tc>
                  <a:txBody>
                    <a:bodyPr/>
                    <a:lstStyle/>
                    <a:p>
                      <a:pPr marL="0" marR="0" indent="0" algn="l" rtl="0" eaLnBrk="1" latinLnBrk="0" hangingPunct="1">
                        <a:lnSpc>
                          <a:spcPct val="107000"/>
                        </a:lnSpc>
                        <a:spcBef>
                          <a:spcPts val="0"/>
                        </a:spcBef>
                        <a:spcAft>
                          <a:spcPts val="0"/>
                        </a:spcAft>
                        <a:buFontTx/>
                        <a:buNone/>
                      </a:pPr>
                      <a:r>
                        <a:rPr lang="en-US" sz="1400" kern="1200" dirty="0">
                          <a:effectLst/>
                        </a:rPr>
                        <a:t>Scenario when user wants to give inputs</a:t>
                      </a:r>
                      <a:endParaRPr lang="en-US" sz="1400" dirty="0">
                        <a:effectLst/>
                      </a:endParaRPr>
                    </a:p>
                    <a:p>
                      <a:pPr marL="0" marR="0" indent="0" algn="l" rtl="0" eaLnBrk="1" latinLnBrk="0" hangingPunct="1">
                        <a:lnSpc>
                          <a:spcPct val="107000"/>
                        </a:lnSpc>
                        <a:spcBef>
                          <a:spcPts val="0"/>
                        </a:spcBef>
                        <a:spcAft>
                          <a:spcPts val="0"/>
                        </a:spcAft>
                        <a:buFontTx/>
                        <a:buNone/>
                      </a:pPr>
                      <a:r>
                        <a:rPr lang="en-US" sz="1400" kern="1200" dirty="0">
                          <a:effectLst/>
                        </a:rPr>
                        <a:t>Given he gives inputs and press submit</a:t>
                      </a:r>
                      <a:endParaRPr lang="en-US" sz="1400" dirty="0">
                        <a:effectLst/>
                      </a:endParaRPr>
                    </a:p>
                    <a:p>
                      <a:pPr marL="0" marR="0" indent="0" algn="l" rtl="0" eaLnBrk="1" latinLnBrk="0" hangingPunct="1">
                        <a:lnSpc>
                          <a:spcPct val="107000"/>
                        </a:lnSpc>
                        <a:spcBef>
                          <a:spcPts val="0"/>
                        </a:spcBef>
                        <a:spcAft>
                          <a:spcPts val="0"/>
                        </a:spcAft>
                        <a:buFontTx/>
                        <a:buNone/>
                      </a:pPr>
                      <a:r>
                        <a:rPr lang="en-US" sz="1400" kern="1200" dirty="0">
                          <a:effectLst/>
                        </a:rPr>
                        <a:t>Then his information gets stored</a:t>
                      </a:r>
                      <a:endParaRPr lang="en-US" sz="1400" dirty="0">
                        <a:effectLst/>
                      </a:endParaRPr>
                    </a:p>
                    <a:p>
                      <a:pPr marL="0" marR="0" indent="0" algn="l" rtl="0" eaLnBrk="1" latinLnBrk="0" hangingPunct="1">
                        <a:lnSpc>
                          <a:spcPct val="107000"/>
                        </a:lnSpc>
                        <a:spcBef>
                          <a:spcPts val="0"/>
                        </a:spcBef>
                        <a:spcAft>
                          <a:spcPts val="0"/>
                        </a:spcAft>
                        <a:buFontTx/>
                        <a:buNone/>
                      </a:pPr>
                      <a:r>
                        <a:rPr lang="en-US" sz="1400" kern="1200" dirty="0">
                          <a:effectLst/>
                        </a:rPr>
                        <a:t>And The system displays his information </a:t>
                      </a:r>
                      <a:endParaRPr lang="en-US" sz="1400" dirty="0">
                        <a:effectLst/>
                      </a:endParaRPr>
                    </a:p>
                  </a:txBody>
                  <a:tcPr marL="0" marR="0" marT="0" marB="0" anchor="ctr"/>
                </a:tc>
                <a:extLst>
                  <a:ext uri="{0D108BD9-81ED-4DB2-BD59-A6C34878D82A}">
                    <a16:rowId xmlns:a16="http://schemas.microsoft.com/office/drawing/2014/main" val="3142334743"/>
                  </a:ext>
                </a:extLst>
              </a:tr>
              <a:tr h="1006363">
                <a:tc>
                  <a:txBody>
                    <a:bodyPr/>
                    <a:lstStyle/>
                    <a:p>
                      <a:pPr algn="ctr">
                        <a:spcAft>
                          <a:spcPts val="0"/>
                        </a:spcAft>
                      </a:pPr>
                      <a:r>
                        <a:rPr lang="en-US" sz="1400" dirty="0">
                          <a:solidFill>
                            <a:schemeClr val="tx1"/>
                          </a:solidFill>
                          <a:effectLst/>
                        </a:rPr>
                        <a:t>SAT-06</a:t>
                      </a:r>
                    </a:p>
                  </a:txBody>
                  <a:tcPr marL="68580" marR="68580" marT="0" marB="0" anchor="ctr"/>
                </a:tc>
                <a:tc>
                  <a:txBody>
                    <a:bodyPr/>
                    <a:lstStyle/>
                    <a:p>
                      <a:pPr marL="0" marR="0" fontAlgn="base">
                        <a:spcBef>
                          <a:spcPts val="0"/>
                        </a:spcBef>
                        <a:spcAft>
                          <a:spcPts val="0"/>
                        </a:spcAft>
                      </a:pPr>
                      <a:r>
                        <a:rPr lang="en-US" sz="1400">
                          <a:effectLst/>
                        </a:rPr>
                        <a:t>As a new user ​</a:t>
                      </a:r>
                    </a:p>
                    <a:p>
                      <a:pPr marL="0" marR="0" fontAlgn="base">
                        <a:spcBef>
                          <a:spcPts val="0"/>
                        </a:spcBef>
                        <a:spcAft>
                          <a:spcPts val="0"/>
                        </a:spcAft>
                      </a:pPr>
                      <a:r>
                        <a:rPr lang="en-US" sz="1400">
                          <a:effectLst/>
                        </a:rPr>
                        <a:t>I want to navigate using a search on the web page​</a:t>
                      </a:r>
                    </a:p>
                    <a:p>
                      <a:pPr marL="0" marR="0" fontAlgn="base">
                        <a:spcBef>
                          <a:spcPts val="0"/>
                        </a:spcBef>
                        <a:spcAft>
                          <a:spcPts val="0"/>
                        </a:spcAft>
                      </a:pPr>
                      <a:r>
                        <a:rPr lang="en-US" sz="1400">
                          <a:effectLst/>
                        </a:rPr>
                        <a:t>So that I can navigate quickly </a:t>
                      </a:r>
                    </a:p>
                  </a:txBody>
                  <a:tcPr marL="68580" marR="68580" marT="0" marB="0"/>
                </a:tc>
                <a:tc>
                  <a:txBody>
                    <a:bodyPr/>
                    <a:lstStyle/>
                    <a:p>
                      <a:pPr marL="0" marR="0" fontAlgn="base">
                        <a:spcBef>
                          <a:spcPts val="0"/>
                        </a:spcBef>
                        <a:spcAft>
                          <a:spcPts val="0"/>
                        </a:spcAft>
                      </a:pPr>
                      <a:r>
                        <a:rPr lang="en-US" sz="1400" dirty="0">
                          <a:effectLst/>
                        </a:rPr>
                        <a:t>Scenario when user wants to navigate quickly​</a:t>
                      </a:r>
                    </a:p>
                    <a:p>
                      <a:pPr marL="0" marR="0" fontAlgn="base">
                        <a:spcBef>
                          <a:spcPts val="0"/>
                        </a:spcBef>
                        <a:spcAft>
                          <a:spcPts val="0"/>
                        </a:spcAft>
                      </a:pPr>
                      <a:r>
                        <a:rPr lang="en-US" sz="1400" dirty="0">
                          <a:effectLst/>
                        </a:rPr>
                        <a:t>Given he uses search-bar on top of the application​</a:t>
                      </a:r>
                    </a:p>
                    <a:p>
                      <a:pPr marL="0" marR="0" fontAlgn="base">
                        <a:spcBef>
                          <a:spcPts val="0"/>
                        </a:spcBef>
                        <a:spcAft>
                          <a:spcPts val="0"/>
                        </a:spcAft>
                      </a:pPr>
                      <a:r>
                        <a:rPr lang="en-US" sz="1400" dirty="0">
                          <a:effectLst/>
                        </a:rPr>
                        <a:t>Then he can navigate quickly  using search-bar</a:t>
                      </a:r>
                    </a:p>
                  </a:txBody>
                  <a:tcPr marL="68580" marR="68580" marT="0" marB="0"/>
                </a:tc>
                <a:extLst>
                  <a:ext uri="{0D108BD9-81ED-4DB2-BD59-A6C34878D82A}">
                    <a16:rowId xmlns:a16="http://schemas.microsoft.com/office/drawing/2014/main" val="1677349470"/>
                  </a:ext>
                </a:extLst>
              </a:tr>
            </a:tbl>
          </a:graphicData>
        </a:graphic>
      </p:graphicFrame>
    </p:spTree>
    <p:extLst>
      <p:ext uri="{BB962C8B-B14F-4D97-AF65-F5344CB8AC3E}">
        <p14:creationId xmlns:p14="http://schemas.microsoft.com/office/powerpoint/2010/main" val="3911935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464836"/>
            <a:ext cx="5541687" cy="1476039"/>
          </a:xfrm>
        </p:spPr>
        <p:txBody>
          <a:bodyPr/>
          <a:lstStyle/>
          <a:p>
            <a:r>
              <a:rPr lang="en-US" sz="5400" dirty="0">
                <a:solidFill>
                  <a:schemeClr val="tx1"/>
                </a:solidFill>
                <a:latin typeface="+mj-lt"/>
              </a:rPr>
              <a:t>METRICS</a:t>
            </a:r>
            <a:endParaRPr lang="en-US" sz="5400" dirty="0">
              <a:solidFill>
                <a:schemeClr val="tx1"/>
              </a:solidFill>
            </a:endParaRPr>
          </a:p>
        </p:txBody>
      </p:sp>
    </p:spTree>
    <p:extLst>
      <p:ext uri="{BB962C8B-B14F-4D97-AF65-F5344CB8AC3E}">
        <p14:creationId xmlns:p14="http://schemas.microsoft.com/office/powerpoint/2010/main" val="338470443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3347298" y="134891"/>
            <a:ext cx="5792374" cy="584775"/>
          </a:xfrm>
          <a:prstGeom prst="rect">
            <a:avLst/>
          </a:prstGeom>
          <a:noFill/>
        </p:spPr>
        <p:txBody>
          <a:bodyPr wrap="square" rtlCol="0">
            <a:spAutoFit/>
          </a:bodyPr>
          <a:lstStyle/>
          <a:p>
            <a:r>
              <a:rPr lang="en-US" sz="3200" dirty="0"/>
              <a:t>TEAM VELOCITY CHART</a:t>
            </a:r>
          </a:p>
        </p:txBody>
      </p:sp>
      <p:sp>
        <p:nvSpPr>
          <p:cNvPr id="5" name="Rectangle 4">
            <a:extLst>
              <a:ext uri="{FF2B5EF4-FFF2-40B4-BE49-F238E27FC236}">
                <a16:creationId xmlns:a16="http://schemas.microsoft.com/office/drawing/2014/main" id="{230837CF-8D22-E947-2239-690EA07E0DAD}"/>
              </a:ext>
            </a:extLst>
          </p:cNvPr>
          <p:cNvSpPr/>
          <p:nvPr/>
        </p:nvSpPr>
        <p:spPr>
          <a:xfrm>
            <a:off x="462116" y="719666"/>
            <a:ext cx="11346426" cy="586794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C5F9574E-5628-BFD1-5966-F3AA4BEF2720}"/>
              </a:ext>
            </a:extLst>
          </p:cNvPr>
          <p:cNvGraphicFramePr/>
          <p:nvPr>
            <p:extLst>
              <p:ext uri="{D42A27DB-BD31-4B8C-83A1-F6EECF244321}">
                <p14:modId xmlns:p14="http://schemas.microsoft.com/office/powerpoint/2010/main" val="1880827314"/>
              </p:ext>
            </p:extLst>
          </p:nvPr>
        </p:nvGraphicFramePr>
        <p:xfrm>
          <a:off x="1478722" y="862099"/>
          <a:ext cx="10064350" cy="5548534"/>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72DA6102-9677-0265-BAD2-AC7716CE3851}"/>
              </a:ext>
            </a:extLst>
          </p:cNvPr>
          <p:cNvSpPr txBox="1"/>
          <p:nvPr/>
        </p:nvSpPr>
        <p:spPr>
          <a:xfrm rot="16200000">
            <a:off x="-324444" y="3275112"/>
            <a:ext cx="2589726" cy="307775"/>
          </a:xfrm>
          <a:prstGeom prst="rect">
            <a:avLst/>
          </a:prstGeom>
          <a:noFill/>
        </p:spPr>
        <p:txBody>
          <a:bodyPr wrap="square" rtlCol="0">
            <a:spAutoFit/>
          </a:bodyPr>
          <a:lstStyle/>
          <a:p>
            <a:r>
              <a:rPr lang="en-US" sz="1400" dirty="0">
                <a:latin typeface="+mj-lt"/>
              </a:rPr>
              <a:t>Number of stories planned</a:t>
            </a:r>
          </a:p>
        </p:txBody>
      </p:sp>
    </p:spTree>
    <p:extLst>
      <p:ext uri="{BB962C8B-B14F-4D97-AF65-F5344CB8AC3E}">
        <p14:creationId xmlns:p14="http://schemas.microsoft.com/office/powerpoint/2010/main" val="3513896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1622322" y="134891"/>
            <a:ext cx="9969907" cy="584775"/>
          </a:xfrm>
          <a:prstGeom prst="rect">
            <a:avLst/>
          </a:prstGeom>
          <a:noFill/>
        </p:spPr>
        <p:txBody>
          <a:bodyPr wrap="square" rtlCol="0">
            <a:spAutoFit/>
          </a:bodyPr>
          <a:lstStyle/>
          <a:p>
            <a:r>
              <a:rPr lang="en-US" sz="3200" dirty="0"/>
              <a:t>TEAMS HISTORICAL VELOCITY (AVERAGE)</a:t>
            </a:r>
          </a:p>
        </p:txBody>
      </p:sp>
      <p:sp>
        <p:nvSpPr>
          <p:cNvPr id="5" name="Rectangle 4">
            <a:extLst>
              <a:ext uri="{FF2B5EF4-FFF2-40B4-BE49-F238E27FC236}">
                <a16:creationId xmlns:a16="http://schemas.microsoft.com/office/drawing/2014/main" id="{230837CF-8D22-E947-2239-690EA07E0DAD}"/>
              </a:ext>
            </a:extLst>
          </p:cNvPr>
          <p:cNvSpPr/>
          <p:nvPr/>
        </p:nvSpPr>
        <p:spPr>
          <a:xfrm>
            <a:off x="1032386" y="719666"/>
            <a:ext cx="10255046" cy="60034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031D5A1E-77AC-43BF-59E8-FEAC6B728D0A}"/>
              </a:ext>
            </a:extLst>
          </p:cNvPr>
          <p:cNvGraphicFramePr/>
          <p:nvPr>
            <p:extLst>
              <p:ext uri="{D42A27DB-BD31-4B8C-83A1-F6EECF244321}">
                <p14:modId xmlns:p14="http://schemas.microsoft.com/office/powerpoint/2010/main" val="2784981498"/>
              </p:ext>
            </p:extLst>
          </p:nvPr>
        </p:nvGraphicFramePr>
        <p:xfrm>
          <a:off x="1189707" y="845602"/>
          <a:ext cx="9969907" cy="5877507"/>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135941F6-A85A-E26B-76AC-63068EFA4659}"/>
              </a:ext>
            </a:extLst>
          </p:cNvPr>
          <p:cNvSpPr txBox="1"/>
          <p:nvPr/>
        </p:nvSpPr>
        <p:spPr>
          <a:xfrm rot="16200000">
            <a:off x="808222" y="3466355"/>
            <a:ext cx="1070747" cy="307777"/>
          </a:xfrm>
          <a:prstGeom prst="rect">
            <a:avLst/>
          </a:prstGeom>
          <a:noFill/>
        </p:spPr>
        <p:txBody>
          <a:bodyPr wrap="square" rtlCol="0">
            <a:spAutoFit/>
          </a:bodyPr>
          <a:lstStyle/>
          <a:p>
            <a:r>
              <a:rPr lang="en-US" sz="1400" dirty="0">
                <a:latin typeface="+mj-lt"/>
              </a:rPr>
              <a:t>Story point</a:t>
            </a:r>
          </a:p>
        </p:txBody>
      </p:sp>
    </p:spTree>
    <p:extLst>
      <p:ext uri="{BB962C8B-B14F-4D97-AF65-F5344CB8AC3E}">
        <p14:creationId xmlns:p14="http://schemas.microsoft.com/office/powerpoint/2010/main" val="1299326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3563606" y="162503"/>
            <a:ext cx="4498846" cy="584775"/>
          </a:xfrm>
          <a:prstGeom prst="rect">
            <a:avLst/>
          </a:prstGeom>
          <a:noFill/>
        </p:spPr>
        <p:txBody>
          <a:bodyPr wrap="square" rtlCol="0">
            <a:spAutoFit/>
          </a:bodyPr>
          <a:lstStyle/>
          <a:p>
            <a:r>
              <a:rPr lang="en-US" sz="3200" dirty="0"/>
              <a:t>BURN DOWN CHART</a:t>
            </a:r>
          </a:p>
        </p:txBody>
      </p:sp>
      <p:sp>
        <p:nvSpPr>
          <p:cNvPr id="5" name="Rectangle 4">
            <a:extLst>
              <a:ext uri="{FF2B5EF4-FFF2-40B4-BE49-F238E27FC236}">
                <a16:creationId xmlns:a16="http://schemas.microsoft.com/office/drawing/2014/main" id="{230837CF-8D22-E947-2239-690EA07E0DAD}"/>
              </a:ext>
            </a:extLst>
          </p:cNvPr>
          <p:cNvSpPr/>
          <p:nvPr/>
        </p:nvSpPr>
        <p:spPr>
          <a:xfrm>
            <a:off x="1052538" y="886657"/>
            <a:ext cx="10086924" cy="58088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E1F33FDC-1CC6-7D95-1B62-0423A7205878}"/>
              </a:ext>
            </a:extLst>
          </p:cNvPr>
          <p:cNvGraphicFramePr/>
          <p:nvPr>
            <p:extLst>
              <p:ext uri="{D42A27DB-BD31-4B8C-83A1-F6EECF244321}">
                <p14:modId xmlns:p14="http://schemas.microsoft.com/office/powerpoint/2010/main" val="162563237"/>
              </p:ext>
            </p:extLst>
          </p:nvPr>
        </p:nvGraphicFramePr>
        <p:xfrm>
          <a:off x="2032000" y="1137451"/>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C6F3EB36-6CE7-B42D-40AC-B9054AC45C6C}"/>
              </a:ext>
            </a:extLst>
          </p:cNvPr>
          <p:cNvSpPr txBox="1"/>
          <p:nvPr/>
        </p:nvSpPr>
        <p:spPr>
          <a:xfrm rot="16200000" flipH="1">
            <a:off x="960688" y="3414674"/>
            <a:ext cx="1252140" cy="307777"/>
          </a:xfrm>
          <a:prstGeom prst="rect">
            <a:avLst/>
          </a:prstGeom>
          <a:noFill/>
        </p:spPr>
        <p:txBody>
          <a:bodyPr wrap="square" rtlCol="0">
            <a:spAutoFit/>
          </a:bodyPr>
          <a:lstStyle/>
          <a:p>
            <a:r>
              <a:rPr lang="en-US" sz="1400" dirty="0">
                <a:latin typeface="Abadi Extra Light" panose="020B0204020104020204" pitchFamily="34" charset="0"/>
              </a:rPr>
              <a:t>Story Point</a:t>
            </a:r>
          </a:p>
        </p:txBody>
      </p:sp>
      <p:sp>
        <p:nvSpPr>
          <p:cNvPr id="13" name="TextBox 12">
            <a:extLst>
              <a:ext uri="{FF2B5EF4-FFF2-40B4-BE49-F238E27FC236}">
                <a16:creationId xmlns:a16="http://schemas.microsoft.com/office/drawing/2014/main" id="{AD9B4769-963C-8AC3-F6B6-B8676F8E7CC1}"/>
              </a:ext>
            </a:extLst>
          </p:cNvPr>
          <p:cNvSpPr txBox="1"/>
          <p:nvPr/>
        </p:nvSpPr>
        <p:spPr>
          <a:xfrm flipH="1">
            <a:off x="5335473" y="6248341"/>
            <a:ext cx="603209" cy="307777"/>
          </a:xfrm>
          <a:prstGeom prst="rect">
            <a:avLst/>
          </a:prstGeom>
          <a:noFill/>
        </p:spPr>
        <p:txBody>
          <a:bodyPr wrap="square" rtlCol="0">
            <a:spAutoFit/>
          </a:bodyPr>
          <a:lstStyle/>
          <a:p>
            <a:r>
              <a:rPr lang="en-US" sz="1400" dirty="0">
                <a:latin typeface="Abadi Extra Light" panose="020B0204020104020204" pitchFamily="34" charset="0"/>
              </a:rPr>
              <a:t>Dates</a:t>
            </a:r>
          </a:p>
        </p:txBody>
      </p:sp>
    </p:spTree>
    <p:extLst>
      <p:ext uri="{BB962C8B-B14F-4D97-AF65-F5344CB8AC3E}">
        <p14:creationId xmlns:p14="http://schemas.microsoft.com/office/powerpoint/2010/main" val="3510665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F04CA3-C239-5FF1-669B-189679AD729C}"/>
              </a:ext>
            </a:extLst>
          </p:cNvPr>
          <p:cNvSpPr txBox="1"/>
          <p:nvPr/>
        </p:nvSpPr>
        <p:spPr>
          <a:xfrm flipH="1">
            <a:off x="2330245" y="125059"/>
            <a:ext cx="7216878" cy="584775"/>
          </a:xfrm>
          <a:prstGeom prst="rect">
            <a:avLst/>
          </a:prstGeom>
          <a:noFill/>
        </p:spPr>
        <p:txBody>
          <a:bodyPr wrap="square" rtlCol="0">
            <a:spAutoFit/>
          </a:bodyPr>
          <a:lstStyle/>
          <a:p>
            <a:r>
              <a:rPr lang="en-US" sz="3200" dirty="0"/>
              <a:t>COMPLETED/COMMITTED RATIO</a:t>
            </a:r>
          </a:p>
        </p:txBody>
      </p:sp>
      <p:sp>
        <p:nvSpPr>
          <p:cNvPr id="5" name="Rectangle 4">
            <a:extLst>
              <a:ext uri="{FF2B5EF4-FFF2-40B4-BE49-F238E27FC236}">
                <a16:creationId xmlns:a16="http://schemas.microsoft.com/office/drawing/2014/main" id="{230837CF-8D22-E947-2239-690EA07E0DAD}"/>
              </a:ext>
            </a:extLst>
          </p:cNvPr>
          <p:cNvSpPr/>
          <p:nvPr/>
        </p:nvSpPr>
        <p:spPr>
          <a:xfrm>
            <a:off x="1356852" y="719666"/>
            <a:ext cx="9419303" cy="59504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CC1BD5B2-9603-290B-F603-60DFB0C684D4}"/>
              </a:ext>
            </a:extLst>
          </p:cNvPr>
          <p:cNvGraphicFramePr/>
          <p:nvPr>
            <p:extLst>
              <p:ext uri="{D42A27DB-BD31-4B8C-83A1-F6EECF244321}">
                <p14:modId xmlns:p14="http://schemas.microsoft.com/office/powerpoint/2010/main" val="3875569115"/>
              </p:ext>
            </p:extLst>
          </p:nvPr>
        </p:nvGraphicFramePr>
        <p:xfrm>
          <a:off x="1848466" y="772664"/>
          <a:ext cx="8849031" cy="58974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501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29000"/>
          </a:schemeClr>
        </a:solidFill>
        <a:effectLst/>
      </p:bgPr>
    </p:bg>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1754156" y="605163"/>
            <a:ext cx="8004110" cy="994835"/>
          </a:xfrm>
          <a:ln>
            <a:solidFill>
              <a:schemeClr val="accent6">
                <a:lumMod val="75000"/>
                <a:lumOff val="25000"/>
              </a:schemeClr>
            </a:solidFill>
          </a:ln>
        </p:spPr>
        <p:txBody>
          <a:bodyPr/>
          <a:lstStyle/>
          <a:p>
            <a:r>
              <a:rPr lang="en-US" sz="4000" dirty="0">
                <a:solidFill>
                  <a:schemeClr val="accent6">
                    <a:lumMod val="75000"/>
                    <a:lumOff val="25000"/>
                  </a:schemeClr>
                </a:solidFill>
              </a:rPr>
              <a:t>PROFESSOR FEEDBACK</a:t>
            </a:r>
          </a:p>
        </p:txBody>
      </p:sp>
      <p:pic>
        <p:nvPicPr>
          <p:cNvPr id="46" name="Picture Placeholder 45" descr="Clipboard Mixed with solid fill">
            <a:extLst>
              <a:ext uri="{FF2B5EF4-FFF2-40B4-BE49-F238E27FC236}">
                <a16:creationId xmlns:a16="http://schemas.microsoft.com/office/drawing/2014/main" id="{1420D33F-ACED-46BE-B2DF-C61CB4ABF7CF}"/>
              </a:ext>
            </a:extLst>
          </p:cNvPr>
          <p:cNvPicPr>
            <a:picLocks noGrp="1" noChangeAspect="1"/>
          </p:cNvPicPr>
          <p:nvPr>
            <p:ph type="pic" sz="quarter" idx="23"/>
          </p:nvPr>
        </p:nvPicPr>
        <p:blipFill>
          <a:blip r:embed="rId2">
            <a:extLst>
              <a:ext uri="{96DAC541-7B7A-43D3-8B79-37D633B846F1}">
                <asvg:svgBlip xmlns:asvg="http://schemas.microsoft.com/office/drawing/2016/SVG/main" r:embed="rId3"/>
              </a:ext>
            </a:extLst>
          </a:blip>
          <a:srcRect/>
          <a:stretch/>
        </p:blipFill>
        <p:spPr>
          <a:xfrm>
            <a:off x="3581401" y="2424366"/>
            <a:ext cx="594360" cy="594360"/>
          </a:xfrm>
        </p:spPr>
      </p:pic>
      <p:pic>
        <p:nvPicPr>
          <p:cNvPr id="105" name="Picture Placeholder 104" descr="Bar graph with upward trend with solid fill">
            <a:extLst>
              <a:ext uri="{FF2B5EF4-FFF2-40B4-BE49-F238E27FC236}">
                <a16:creationId xmlns:a16="http://schemas.microsoft.com/office/drawing/2014/main" id="{4ECD9547-8CC8-47C4-BE18-635B19076589}"/>
              </a:ext>
            </a:extLst>
          </p:cNvPr>
          <p:cNvPicPr>
            <a:picLocks noGrp="1" noChangeAspect="1"/>
          </p:cNvPicPr>
          <p:nvPr>
            <p:ph type="pic" sz="quarter" idx="26"/>
          </p:nvPr>
        </p:nvPicPr>
        <p:blipFill>
          <a:blip r:embed="rId4">
            <a:extLst>
              <a:ext uri="{96DAC541-7B7A-43D3-8B79-37D633B846F1}">
                <asvg:svgBlip xmlns:asvg="http://schemas.microsoft.com/office/drawing/2016/SVG/main" r:embed="rId5"/>
              </a:ext>
            </a:extLst>
          </a:blip>
          <a:srcRect/>
          <a:stretch/>
        </p:blipFill>
        <p:spPr>
          <a:xfrm>
            <a:off x="10273895" y="2424366"/>
            <a:ext cx="594360" cy="594360"/>
          </a:xfrm>
        </p:spPr>
      </p:pic>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418632" y="2645342"/>
            <a:ext cx="3276848" cy="255259"/>
          </a:xfrm>
        </p:spPr>
        <p:txBody>
          <a:bodyPr/>
          <a:lstStyle/>
          <a:p>
            <a:pPr>
              <a:spcAft>
                <a:spcPts val="0"/>
              </a:spcAft>
            </a:pPr>
            <a:r>
              <a:rPr lang="en-US" dirty="0">
                <a:effectLst/>
              </a:rPr>
              <a:t>Professor feedback</a:t>
            </a:r>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239215" y="3089852"/>
            <a:ext cx="5041910" cy="2899424"/>
          </a:xfrm>
        </p:spPr>
        <p:txBody>
          <a:bodyPr/>
          <a:lstStyle/>
          <a:p>
            <a:pPr marL="285750" indent="-285750" algn="l">
              <a:lnSpc>
                <a:spcPct val="150000"/>
              </a:lnSpc>
              <a:spcAft>
                <a:spcPts val="0"/>
              </a:spcAft>
              <a:buFont typeface="Arial" panose="020B0604020202020204" pitchFamily="34" charset="0"/>
              <a:buChar char="•"/>
            </a:pPr>
            <a:r>
              <a:rPr lang="en-US" dirty="0">
                <a:effectLst/>
                <a:latin typeface="Avenir Next LT Pro Light" panose="020B0304020202020204" pitchFamily="34" charset="0"/>
              </a:rPr>
              <a:t>Professor suggested us to add components to the Architecture diagram</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Our MVP was not clear and concise.</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User stories and acceptance criteria was misunderstood</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the animated images.</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Change Personas.</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Proper explanation of problem statement and project description.</a:t>
            </a:r>
            <a:endParaRPr lang="en-US" dirty="0">
              <a:effectLst/>
              <a:latin typeface="Avenir Next LT Pro Light" panose="020B0304020202020204" pitchFamily="34" charset="0"/>
            </a:endParaRPr>
          </a:p>
          <a:p>
            <a:pPr marL="285750" indent="-285750" algn="l">
              <a:lnSpc>
                <a:spcPct val="150000"/>
              </a:lnSpc>
              <a:spcAft>
                <a:spcPts val="0"/>
              </a:spcAft>
              <a:buFont typeface="Arial" panose="020B0604020202020204" pitchFamily="34" charset="0"/>
              <a:buChar char="•"/>
            </a:pPr>
            <a:endParaRPr lang="en-US" dirty="0">
              <a:effectLst/>
              <a:latin typeface="Avenir Next LT Pro Light" panose="020B0304020202020204" pitchFamily="34" charset="0"/>
            </a:endParaRPr>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6972844" y="2424366"/>
            <a:ext cx="3306026" cy="491509"/>
          </a:xfrm>
        </p:spPr>
        <p:txBody>
          <a:bodyPr/>
          <a:lstStyle/>
          <a:p>
            <a:r>
              <a:rPr lang="en-US" dirty="0">
                <a:effectLst/>
              </a:rPr>
              <a:t>Improvements Made</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6639841" y="3089852"/>
            <a:ext cx="5130237" cy="1704547"/>
          </a:xfrm>
        </p:spPr>
        <p:txBody>
          <a:bodyPr/>
          <a:lstStyle/>
          <a:p>
            <a:pPr marL="285750" indent="-285750" algn="l">
              <a:lnSpc>
                <a:spcPct val="150000"/>
              </a:lnSpc>
              <a:spcAft>
                <a:spcPts val="0"/>
              </a:spcAft>
              <a:buFont typeface="Arial" panose="020B0604020202020204" pitchFamily="34" charset="0"/>
              <a:buChar char="•"/>
            </a:pPr>
            <a:r>
              <a:rPr lang="en-US" dirty="0">
                <a:effectLst/>
                <a:latin typeface="Avenir Next LT Pro Light" panose="020B0304020202020204" pitchFamily="34" charset="0"/>
              </a:rPr>
              <a:t>We Updated our Architecture diagram.</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We Focused on the things that are to be included as part of our MVP.</a:t>
            </a:r>
          </a:p>
          <a:p>
            <a:pPr marL="285750" indent="-285750" algn="l">
              <a:lnSpc>
                <a:spcPct val="150000"/>
              </a:lnSpc>
              <a:buFont typeface="Arial" panose="020B0604020202020204" pitchFamily="34" charset="0"/>
              <a:buChar char="•"/>
            </a:pPr>
            <a:r>
              <a:rPr lang="en-US" dirty="0">
                <a:effectLst/>
                <a:latin typeface="Avenir Next LT Pro Light" panose="020B0304020202020204" pitchFamily="34" charset="0"/>
              </a:rPr>
              <a:t>We made changes in user stories and acceptance criteria.</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We have added ER diagram and made changes in TVC and Burndown Chart.</a:t>
            </a:r>
          </a:p>
          <a:p>
            <a:pPr marL="285750" indent="-285750" algn="l">
              <a:lnSpc>
                <a:spcPct val="150000"/>
              </a:lnSpc>
              <a:buFont typeface="Arial" panose="020B0604020202020204" pitchFamily="34" charset="0"/>
              <a:buChar char="•"/>
            </a:pPr>
            <a:r>
              <a:rPr lang="en-US" dirty="0">
                <a:latin typeface="Avenir Next LT Pro Light" panose="020B0304020202020204" pitchFamily="34" charset="0"/>
              </a:rPr>
              <a:t>Clear explanation of the technologies.</a:t>
            </a:r>
          </a:p>
          <a:p>
            <a:pPr marL="285750" indent="-285750" algn="l">
              <a:lnSpc>
                <a:spcPct val="150000"/>
              </a:lnSpc>
              <a:buFont typeface="Arial" panose="020B0604020202020204" pitchFamily="34" charset="0"/>
              <a:buChar char="•"/>
            </a:pPr>
            <a:endParaRPr lang="en-US" dirty="0">
              <a:effectLst/>
              <a:latin typeface="Avenir Next LT Pro Light" panose="020B0304020202020204" pitchFamily="34" charset="0"/>
            </a:endParaRPr>
          </a:p>
          <a:p>
            <a:pPr marL="285750" indent="-285750" algn="l">
              <a:lnSpc>
                <a:spcPct val="150000"/>
              </a:lnSpc>
              <a:buFont typeface="Arial" panose="020B0604020202020204" pitchFamily="34" charset="0"/>
              <a:buChar char="•"/>
            </a:pPr>
            <a:endParaRPr lang="en-US" dirty="0">
              <a:effectLst/>
              <a:latin typeface="Avenir Next LT Pro Light" panose="020B0304020202020204" pitchFamily="34" charset="0"/>
            </a:endParaRPr>
          </a:p>
          <a:p>
            <a:pPr marL="285750" indent="-285750" algn="l">
              <a:lnSpc>
                <a:spcPct val="150000"/>
              </a:lnSpc>
              <a:buFont typeface="Arial" panose="020B0604020202020204" pitchFamily="34" charset="0"/>
              <a:buChar char="•"/>
            </a:pPr>
            <a:endParaRPr lang="en-US" dirty="0">
              <a:effectLst/>
              <a:latin typeface="Avenir Next LT Pro Light" panose="020B0304020202020204" pitchFamily="34" charset="0"/>
            </a:endParaRPr>
          </a:p>
          <a:p>
            <a:pPr marL="285750" indent="-285750" algn="l">
              <a:lnSpc>
                <a:spcPct val="150000"/>
              </a:lnSpc>
              <a:spcAft>
                <a:spcPts val="0"/>
              </a:spcAft>
              <a:buFont typeface="Arial" panose="020B0604020202020204" pitchFamily="34" charset="0"/>
              <a:buChar char="•"/>
            </a:pPr>
            <a:endParaRPr lang="en-US" dirty="0">
              <a:effectLst/>
              <a:latin typeface="Avenir Next LT Pro Light" panose="020B0304020202020204" pitchFamily="34" charset="0"/>
            </a:endParaRP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5</a:t>
            </a:fld>
            <a:endParaRPr lang="en-US" dirty="0"/>
          </a:p>
        </p:txBody>
      </p:sp>
    </p:spTree>
    <p:extLst>
      <p:ext uri="{BB962C8B-B14F-4D97-AF65-F5344CB8AC3E}">
        <p14:creationId xmlns:p14="http://schemas.microsoft.com/office/powerpoint/2010/main" val="2883553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hanger&#10;&#10;Description automatically generated">
            <a:extLst>
              <a:ext uri="{FF2B5EF4-FFF2-40B4-BE49-F238E27FC236}">
                <a16:creationId xmlns:a16="http://schemas.microsoft.com/office/drawing/2014/main" id="{FF2226C0-0B7C-2C02-4142-1E54930F9A3A}"/>
              </a:ext>
            </a:extLst>
          </p:cNvPr>
          <p:cNvPicPr>
            <a:picLocks noChangeAspect="1"/>
          </p:cNvPicPr>
          <p:nvPr/>
        </p:nvPicPr>
        <p:blipFill rotWithShape="1">
          <a:blip r:embed="rId3"/>
          <a:srcRect l="-1018" t="-3158" r="3198" b="3290"/>
          <a:stretch/>
        </p:blipFill>
        <p:spPr>
          <a:xfrm>
            <a:off x="5073244" y="-223935"/>
            <a:ext cx="7118756" cy="7081935"/>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110055" y="2579012"/>
            <a:ext cx="5541687" cy="1476039"/>
          </a:xfrm>
        </p:spPr>
        <p:txBody>
          <a:bodyPr/>
          <a:lstStyle/>
          <a:p>
            <a:r>
              <a:rPr lang="en-US" sz="5400" dirty="0">
                <a:solidFill>
                  <a:schemeClr val="tx1"/>
                </a:solidFill>
                <a:latin typeface="+mj-lt"/>
              </a:rPr>
              <a:t>RETROSPECTIVE</a:t>
            </a:r>
            <a:endParaRPr lang="en-US" sz="5400" dirty="0">
              <a:solidFill>
                <a:schemeClr val="tx1"/>
              </a:solidFill>
            </a:endParaRPr>
          </a:p>
        </p:txBody>
      </p:sp>
    </p:spTree>
    <p:extLst>
      <p:ext uri="{BB962C8B-B14F-4D97-AF65-F5344CB8AC3E}">
        <p14:creationId xmlns:p14="http://schemas.microsoft.com/office/powerpoint/2010/main" val="6041990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334296" y="806941"/>
            <a:ext cx="4994787" cy="6091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ctr">
              <a:buFont typeface="Wingdings" panose="05000000000000000000" pitchFamily="2" charset="2"/>
              <a:buChar char="q"/>
            </a:pPr>
            <a:r>
              <a:rPr lang="en-US" noProof="0" dirty="0">
                <a:solidFill>
                  <a:schemeClr val="tx1"/>
                </a:solidFill>
              </a:rPr>
              <a:t>What went well?</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51</a:t>
            </a:fld>
            <a:endParaRPr lang="en-US" dirty="0"/>
          </a:p>
        </p:txBody>
      </p:sp>
      <p:sp>
        <p:nvSpPr>
          <p:cNvPr id="4" name="TextBox 3">
            <a:extLst>
              <a:ext uri="{FF2B5EF4-FFF2-40B4-BE49-F238E27FC236}">
                <a16:creationId xmlns:a16="http://schemas.microsoft.com/office/drawing/2014/main" id="{8414761C-6410-70C8-9F9A-238FBC51E7ED}"/>
              </a:ext>
            </a:extLst>
          </p:cNvPr>
          <p:cNvSpPr txBox="1"/>
          <p:nvPr/>
        </p:nvSpPr>
        <p:spPr>
          <a:xfrm>
            <a:off x="1258528" y="1987069"/>
            <a:ext cx="8141110" cy="3888950"/>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1800" dirty="0">
                <a:latin typeface="+mj-lt"/>
              </a:rPr>
              <a:t>Meetings went according to the scheduled manner and the team members complemented each other well.</a:t>
            </a:r>
          </a:p>
          <a:p>
            <a:pPr marL="342900" indent="-342900">
              <a:lnSpc>
                <a:spcPct val="200000"/>
              </a:lnSpc>
              <a:buFont typeface="Arial" panose="020B0604020202020204" pitchFamily="34" charset="0"/>
              <a:buChar char="•"/>
            </a:pPr>
            <a:r>
              <a:rPr lang="en-US" sz="1800" b="0" i="0" dirty="0">
                <a:solidFill>
                  <a:srgbClr val="0A1C33"/>
                </a:solidFill>
                <a:effectLst/>
                <a:latin typeface="+mj-lt"/>
              </a:rPr>
              <a:t>Priorities were clear and members took them into account.</a:t>
            </a:r>
            <a:endParaRPr lang="en-US" sz="1800" dirty="0">
              <a:latin typeface="+mj-lt"/>
            </a:endParaRPr>
          </a:p>
          <a:p>
            <a:pPr marL="342900" indent="-342900">
              <a:lnSpc>
                <a:spcPct val="200000"/>
              </a:lnSpc>
              <a:buFont typeface="Arial" panose="020B0604020202020204" pitchFamily="34" charset="0"/>
              <a:buChar char="•"/>
            </a:pPr>
            <a:r>
              <a:rPr lang="en-US" sz="1800" b="0" i="0" dirty="0">
                <a:solidFill>
                  <a:srgbClr val="0A1C33"/>
                </a:solidFill>
                <a:effectLst/>
                <a:latin typeface="+mj-lt"/>
              </a:rPr>
              <a:t>The collaboration was great in our paired sessions.</a:t>
            </a:r>
            <a:endParaRPr lang="en-US" sz="1800" dirty="0">
              <a:latin typeface="+mj-lt"/>
            </a:endParaRPr>
          </a:p>
          <a:p>
            <a:pPr marL="342900" indent="-342900">
              <a:lnSpc>
                <a:spcPct val="200000"/>
              </a:lnSpc>
              <a:buFont typeface="Arial" panose="020B0604020202020204" pitchFamily="34" charset="0"/>
              <a:buChar char="•"/>
            </a:pPr>
            <a:r>
              <a:rPr lang="en-US" sz="1800" dirty="0">
                <a:latin typeface="+mj-lt"/>
              </a:rPr>
              <a:t>We were able to produced the new and challenging project proposal.</a:t>
            </a:r>
          </a:p>
          <a:p>
            <a:pPr marL="342900" indent="-342900">
              <a:lnSpc>
                <a:spcPct val="200000"/>
              </a:lnSpc>
              <a:buFont typeface="Arial" panose="020B0604020202020204" pitchFamily="34" charset="0"/>
              <a:buChar char="•"/>
            </a:pPr>
            <a:r>
              <a:rPr lang="en-US" sz="1800" dirty="0">
                <a:latin typeface="+mj-lt"/>
              </a:rPr>
              <a:t>We tried to finish the deliverable on time</a:t>
            </a:r>
          </a:p>
          <a:p>
            <a:pPr marL="342900" indent="-342900">
              <a:lnSpc>
                <a:spcPct val="200000"/>
              </a:lnSpc>
              <a:buFont typeface="Arial" panose="020B0604020202020204" pitchFamily="34" charset="0"/>
              <a:buChar char="•"/>
            </a:pPr>
            <a:r>
              <a:rPr lang="en-US" sz="1800" dirty="0">
                <a:latin typeface="+mj-lt"/>
              </a:rPr>
              <a:t>We worked on Mongo DB.</a:t>
            </a:r>
          </a:p>
        </p:txBody>
      </p:sp>
    </p:spTree>
    <p:extLst>
      <p:ext uri="{BB962C8B-B14F-4D97-AF65-F5344CB8AC3E}">
        <p14:creationId xmlns:p14="http://schemas.microsoft.com/office/powerpoint/2010/main" val="1333758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101213" y="806941"/>
            <a:ext cx="4994787" cy="6091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q"/>
            </a:pPr>
            <a:r>
              <a:rPr lang="en-US" sz="2400" dirty="0">
                <a:latin typeface="+mj-lt"/>
              </a:rPr>
              <a:t>What didn’t go well?</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52</a:t>
            </a:fld>
            <a:endParaRPr lang="en-US" dirty="0"/>
          </a:p>
        </p:txBody>
      </p:sp>
      <p:sp>
        <p:nvSpPr>
          <p:cNvPr id="4" name="TextBox 3">
            <a:extLst>
              <a:ext uri="{FF2B5EF4-FFF2-40B4-BE49-F238E27FC236}">
                <a16:creationId xmlns:a16="http://schemas.microsoft.com/office/drawing/2014/main" id="{8414761C-6410-70C8-9F9A-238FBC51E7ED}"/>
              </a:ext>
            </a:extLst>
          </p:cNvPr>
          <p:cNvSpPr txBox="1"/>
          <p:nvPr/>
        </p:nvSpPr>
        <p:spPr>
          <a:xfrm>
            <a:off x="1258528" y="1987069"/>
            <a:ext cx="8141110" cy="3888950"/>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1800" dirty="0">
                <a:latin typeface="+mj-lt"/>
              </a:rPr>
              <a:t>Took more time to work on the login page.</a:t>
            </a:r>
          </a:p>
          <a:p>
            <a:pPr marL="342900" indent="-342900">
              <a:lnSpc>
                <a:spcPct val="200000"/>
              </a:lnSpc>
              <a:buFont typeface="Arial" panose="020B0604020202020204" pitchFamily="34" charset="0"/>
              <a:buChar char="•"/>
            </a:pPr>
            <a:r>
              <a:rPr lang="en-US" sz="1800" dirty="0">
                <a:latin typeface="+mj-lt"/>
              </a:rPr>
              <a:t>We need to add more user stories ideas.</a:t>
            </a:r>
          </a:p>
          <a:p>
            <a:pPr marL="342900" indent="-342900">
              <a:lnSpc>
                <a:spcPct val="200000"/>
              </a:lnSpc>
              <a:buFont typeface="Arial" panose="020B0604020202020204" pitchFamily="34" charset="0"/>
              <a:buChar char="•"/>
            </a:pPr>
            <a:r>
              <a:rPr lang="en-US" sz="1800" b="0" i="0" dirty="0">
                <a:solidFill>
                  <a:srgbClr val="0A1C33"/>
                </a:solidFill>
                <a:effectLst/>
                <a:latin typeface="+mj-lt"/>
              </a:rPr>
              <a:t>User Stories late in the sprint.</a:t>
            </a:r>
            <a:endParaRPr lang="en-US" sz="1800" dirty="0">
              <a:latin typeface="+mj-lt"/>
            </a:endParaRPr>
          </a:p>
          <a:p>
            <a:pPr marL="342900" indent="-342900">
              <a:lnSpc>
                <a:spcPct val="200000"/>
              </a:lnSpc>
              <a:buFont typeface="Arial" panose="020B0604020202020204" pitchFamily="34" charset="0"/>
              <a:buChar char="•"/>
            </a:pPr>
            <a:r>
              <a:rPr lang="en-US" sz="1800" dirty="0">
                <a:latin typeface="+mj-lt"/>
              </a:rPr>
              <a:t>Took time because we worked on new  technologies</a:t>
            </a:r>
          </a:p>
          <a:p>
            <a:pPr marL="342900" indent="-342900">
              <a:lnSpc>
                <a:spcPct val="200000"/>
              </a:lnSpc>
              <a:buFont typeface="Arial" panose="020B0604020202020204" pitchFamily="34" charset="0"/>
              <a:buChar char="•"/>
            </a:pPr>
            <a:r>
              <a:rPr lang="en-US" sz="1800" dirty="0">
                <a:latin typeface="+mj-lt"/>
              </a:rPr>
              <a:t>A deadline on when things need to be completed and getting updates on it in every meeting was not met.</a:t>
            </a:r>
          </a:p>
          <a:p>
            <a:pPr marL="342900" indent="-342900">
              <a:lnSpc>
                <a:spcPct val="200000"/>
              </a:lnSpc>
              <a:buFont typeface="Arial" panose="020B0604020202020204" pitchFamily="34" charset="0"/>
              <a:buChar char="•"/>
            </a:pPr>
            <a:r>
              <a:rPr lang="en-US" sz="1800" dirty="0">
                <a:latin typeface="+mj-lt"/>
              </a:rPr>
              <a:t>Tried hands-on on the technologies that we have decided.</a:t>
            </a:r>
          </a:p>
        </p:txBody>
      </p:sp>
    </p:spTree>
    <p:extLst>
      <p:ext uri="{BB962C8B-B14F-4D97-AF65-F5344CB8AC3E}">
        <p14:creationId xmlns:p14="http://schemas.microsoft.com/office/powerpoint/2010/main" val="1269694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101213" y="806941"/>
            <a:ext cx="4994787" cy="6091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Wingdings" panose="05000000000000000000" pitchFamily="2" charset="2"/>
              <a:buChar char="q"/>
            </a:pPr>
            <a:r>
              <a:rPr lang="en-US" sz="2400" dirty="0">
                <a:latin typeface="+mj-lt"/>
              </a:rPr>
              <a:t>What we did to improve?</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196645" y="235975"/>
            <a:ext cx="11798710" cy="64855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53</a:t>
            </a:fld>
            <a:endParaRPr lang="en-US" dirty="0"/>
          </a:p>
        </p:txBody>
      </p:sp>
      <p:sp>
        <p:nvSpPr>
          <p:cNvPr id="4" name="TextBox 3">
            <a:extLst>
              <a:ext uri="{FF2B5EF4-FFF2-40B4-BE49-F238E27FC236}">
                <a16:creationId xmlns:a16="http://schemas.microsoft.com/office/drawing/2014/main" id="{8414761C-6410-70C8-9F9A-238FBC51E7ED}"/>
              </a:ext>
            </a:extLst>
          </p:cNvPr>
          <p:cNvSpPr txBox="1"/>
          <p:nvPr/>
        </p:nvSpPr>
        <p:spPr>
          <a:xfrm>
            <a:off x="1258528" y="1987069"/>
            <a:ext cx="8141110" cy="3888950"/>
          </a:xfrm>
          <a:prstGeom prst="rect">
            <a:avLst/>
          </a:prstGeom>
          <a:noFill/>
        </p:spPr>
        <p:txBody>
          <a:bodyPr wrap="square">
            <a:spAutoFit/>
          </a:bodyPr>
          <a:lstStyle/>
          <a:p>
            <a:pPr marL="285750" indent="-285750">
              <a:lnSpc>
                <a:spcPct val="200000"/>
              </a:lnSpc>
              <a:buFont typeface="Wingdings" panose="05000000000000000000" pitchFamily="2" charset="2"/>
              <a:buChar char="§"/>
            </a:pPr>
            <a:r>
              <a:rPr lang="en-US" sz="1800" dirty="0">
                <a:latin typeface="+mj-lt"/>
              </a:rPr>
              <a:t>Need to improve time-management and spend more time to work on task to avoid last minute hassle.</a:t>
            </a:r>
          </a:p>
          <a:p>
            <a:pPr marL="285750" indent="-285750">
              <a:lnSpc>
                <a:spcPct val="200000"/>
              </a:lnSpc>
              <a:buFont typeface="Wingdings" panose="05000000000000000000" pitchFamily="2" charset="2"/>
              <a:buChar char="§"/>
            </a:pPr>
            <a:r>
              <a:rPr lang="en-US" sz="1800" dirty="0">
                <a:latin typeface="+mj-lt"/>
              </a:rPr>
              <a:t> Tried to stay committed to deadlines and improve communication between teammates.</a:t>
            </a:r>
          </a:p>
          <a:p>
            <a:pPr marL="285750" indent="-285750">
              <a:lnSpc>
                <a:spcPct val="200000"/>
              </a:lnSpc>
              <a:buFont typeface="Wingdings" panose="05000000000000000000" pitchFamily="2" charset="2"/>
              <a:buChar char="§"/>
            </a:pPr>
            <a:r>
              <a:rPr lang="en-US" sz="1800" dirty="0">
                <a:latin typeface="+mj-lt"/>
              </a:rPr>
              <a:t>Complete working on the MVP and start focusing on sprint 3.</a:t>
            </a:r>
          </a:p>
          <a:p>
            <a:pPr marL="285750" indent="-285750">
              <a:lnSpc>
                <a:spcPct val="200000"/>
              </a:lnSpc>
              <a:buFont typeface="Wingdings" panose="05000000000000000000" pitchFamily="2" charset="2"/>
              <a:buChar char="§"/>
            </a:pPr>
            <a:r>
              <a:rPr lang="en-US" sz="1800" dirty="0">
                <a:latin typeface="+mj-lt"/>
              </a:rPr>
              <a:t>Each  members need to take initiative and work on the deliverable .</a:t>
            </a:r>
          </a:p>
          <a:p>
            <a:pPr marL="285750" indent="-285750">
              <a:lnSpc>
                <a:spcPct val="200000"/>
              </a:lnSpc>
              <a:buFont typeface="Wingdings" panose="05000000000000000000" pitchFamily="2" charset="2"/>
              <a:buChar char="§"/>
            </a:pPr>
            <a:r>
              <a:rPr lang="en-US" sz="1800" dirty="0">
                <a:latin typeface="+mj-lt"/>
              </a:rPr>
              <a:t>Research on deep learning algorithms and learn how to do Integration.</a:t>
            </a:r>
          </a:p>
        </p:txBody>
      </p:sp>
    </p:spTree>
    <p:extLst>
      <p:ext uri="{BB962C8B-B14F-4D97-AF65-F5344CB8AC3E}">
        <p14:creationId xmlns:p14="http://schemas.microsoft.com/office/powerpoint/2010/main" val="84867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 jigsaw house on blue background">
            <a:extLst>
              <a:ext uri="{FF2B5EF4-FFF2-40B4-BE49-F238E27FC236}">
                <a16:creationId xmlns:a16="http://schemas.microsoft.com/office/drawing/2014/main" id="{BB386CA7-0F7D-D91D-EDD1-3BB8F1DFD759}"/>
              </a:ext>
            </a:extLst>
          </p:cNvPr>
          <p:cNvPicPr>
            <a:picLocks noChangeAspect="1"/>
          </p:cNvPicPr>
          <p:nvPr/>
        </p:nvPicPr>
        <p:blipFill rotWithShape="1">
          <a:blip r:embed="rId3"/>
          <a:srcRect l="16289" r="4837" b="1303"/>
          <a:stretch/>
        </p:blipFill>
        <p:spPr>
          <a:xfrm>
            <a:off x="2644876" y="76197"/>
            <a:ext cx="9468465" cy="67056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464836"/>
            <a:ext cx="5541687" cy="1476039"/>
          </a:xfrm>
        </p:spPr>
        <p:txBody>
          <a:bodyPr/>
          <a:lstStyle/>
          <a:p>
            <a:r>
              <a:rPr lang="en-US" sz="5400" dirty="0">
                <a:solidFill>
                  <a:schemeClr val="tx1"/>
                </a:solidFill>
                <a:latin typeface="+mj-lt"/>
              </a:rPr>
              <a:t>SPRINT 6</a:t>
            </a:r>
            <a:endParaRPr lang="en-US" sz="5400" dirty="0">
              <a:solidFill>
                <a:schemeClr val="tx1"/>
              </a:solidFill>
            </a:endParaRPr>
          </a:p>
        </p:txBody>
      </p:sp>
    </p:spTree>
    <p:extLst>
      <p:ext uri="{BB962C8B-B14F-4D97-AF65-F5344CB8AC3E}">
        <p14:creationId xmlns:p14="http://schemas.microsoft.com/office/powerpoint/2010/main" val="319834456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14A5C14-4CC6-AFBA-8CE0-59FB3A069DA2}"/>
              </a:ext>
            </a:extLst>
          </p:cNvPr>
          <p:cNvGraphicFramePr>
            <a:graphicFrameLocks noGrp="1"/>
          </p:cNvGraphicFramePr>
          <p:nvPr>
            <p:extLst>
              <p:ext uri="{D42A27DB-BD31-4B8C-83A1-F6EECF244321}">
                <p14:modId xmlns:p14="http://schemas.microsoft.com/office/powerpoint/2010/main" val="1685016703"/>
              </p:ext>
            </p:extLst>
          </p:nvPr>
        </p:nvGraphicFramePr>
        <p:xfrm>
          <a:off x="558800" y="524256"/>
          <a:ext cx="11074400" cy="5809487"/>
        </p:xfrm>
        <a:graphic>
          <a:graphicData uri="http://schemas.openxmlformats.org/drawingml/2006/table">
            <a:tbl>
              <a:tblPr firstRow="1" bandRow="1">
                <a:tableStyleId>{5C22544A-7EE6-4342-B048-85BDC9FD1C3A}</a:tableStyleId>
              </a:tblPr>
              <a:tblGrid>
                <a:gridCol w="787679">
                  <a:extLst>
                    <a:ext uri="{9D8B030D-6E8A-4147-A177-3AD203B41FA5}">
                      <a16:colId xmlns:a16="http://schemas.microsoft.com/office/drawing/2014/main" val="3979430131"/>
                    </a:ext>
                  </a:extLst>
                </a:gridCol>
                <a:gridCol w="4559021">
                  <a:extLst>
                    <a:ext uri="{9D8B030D-6E8A-4147-A177-3AD203B41FA5}">
                      <a16:colId xmlns:a16="http://schemas.microsoft.com/office/drawing/2014/main" val="1379964471"/>
                    </a:ext>
                  </a:extLst>
                </a:gridCol>
                <a:gridCol w="5727700">
                  <a:extLst>
                    <a:ext uri="{9D8B030D-6E8A-4147-A177-3AD203B41FA5}">
                      <a16:colId xmlns:a16="http://schemas.microsoft.com/office/drawing/2014/main" val="3427079570"/>
                    </a:ext>
                  </a:extLst>
                </a:gridCol>
              </a:tblGrid>
              <a:tr h="770810">
                <a:tc>
                  <a:txBody>
                    <a:bodyPr/>
                    <a:lstStyle/>
                    <a:p>
                      <a:pPr marL="0" marR="0" algn="ctr" rtl="0" eaLnBrk="1" latinLnBrk="0" hangingPunct="1">
                        <a:lnSpc>
                          <a:spcPct val="107000"/>
                        </a:lnSpc>
                        <a:spcBef>
                          <a:spcPts val="0"/>
                        </a:spcBef>
                        <a:spcAft>
                          <a:spcPts val="0"/>
                        </a:spcAft>
                      </a:pPr>
                      <a:r>
                        <a:rPr lang="en-US" sz="1200" kern="1200" dirty="0">
                          <a:solidFill>
                            <a:schemeClr val="tx1"/>
                          </a:solidFill>
                          <a:effectLst/>
                        </a:rPr>
                        <a:t>       Id</a:t>
                      </a:r>
                      <a:endParaRPr lang="en-US" dirty="0">
                        <a:solidFill>
                          <a:schemeClr val="tx1"/>
                        </a:solidFill>
                        <a:effectLst/>
                      </a:endParaRPr>
                    </a:p>
                  </a:txBody>
                  <a:tcPr marL="0" marR="0" marT="0" marB="0" anchor="ctr">
                    <a:solidFill>
                      <a:schemeClr val="bg1">
                        <a:lumMod val="85000"/>
                      </a:schemeClr>
                    </a:solidFill>
                  </a:tcPr>
                </a:tc>
                <a:tc>
                  <a:txBody>
                    <a:bodyPr/>
                    <a:lstStyle/>
                    <a:p>
                      <a:pPr marL="0" marR="0" algn="ctr" rtl="0" eaLnBrk="1" latinLnBrk="0" hangingPunct="1">
                        <a:lnSpc>
                          <a:spcPct val="107000"/>
                        </a:lnSpc>
                        <a:spcBef>
                          <a:spcPts val="0"/>
                        </a:spcBef>
                        <a:spcAft>
                          <a:spcPts val="0"/>
                        </a:spcAft>
                      </a:pPr>
                      <a:r>
                        <a:rPr lang="en-US" sz="600" kern="1200">
                          <a:solidFill>
                            <a:schemeClr val="tx1"/>
                          </a:solidFill>
                          <a:effectLst/>
                        </a:rPr>
                        <a:t>           </a:t>
                      </a:r>
                      <a:r>
                        <a:rPr lang="en-US" sz="1200" kern="1200">
                          <a:solidFill>
                            <a:schemeClr val="tx1"/>
                          </a:solidFill>
                          <a:effectLst/>
                        </a:rPr>
                        <a:t>Acceptance criteria</a:t>
                      </a:r>
                      <a:endParaRPr lang="en-US">
                        <a:solidFill>
                          <a:schemeClr val="tx1"/>
                        </a:solidFill>
                        <a:effectLst/>
                      </a:endParaRPr>
                    </a:p>
                  </a:txBody>
                  <a:tcPr marL="0" marR="0" marT="0" marB="0" anchor="ctr">
                    <a:solidFill>
                      <a:schemeClr val="bg1">
                        <a:lumMod val="85000"/>
                      </a:schemeClr>
                    </a:solidFill>
                  </a:tcPr>
                </a:tc>
                <a:tc>
                  <a:txBody>
                    <a:bodyPr/>
                    <a:lstStyle/>
                    <a:p>
                      <a:pPr marL="0" marR="0" algn="ctr" rtl="0" eaLnBrk="1" latinLnBrk="0" hangingPunct="1">
                        <a:lnSpc>
                          <a:spcPct val="107000"/>
                        </a:lnSpc>
                        <a:spcBef>
                          <a:spcPts val="0"/>
                        </a:spcBef>
                        <a:spcAft>
                          <a:spcPts val="0"/>
                        </a:spcAft>
                      </a:pPr>
                      <a:r>
                        <a:rPr lang="en-US" sz="1200" kern="1200" dirty="0">
                          <a:solidFill>
                            <a:schemeClr val="tx1"/>
                          </a:solidFill>
                          <a:effectLst/>
                        </a:rPr>
                        <a:t>           Summary</a:t>
                      </a:r>
                      <a:endParaRPr lang="en-US" dirty="0">
                        <a:solidFill>
                          <a:schemeClr val="tx1"/>
                        </a:solidFill>
                        <a:effectLst/>
                      </a:endParaRPr>
                    </a:p>
                  </a:txBody>
                  <a:tcPr marL="0" marR="0" marT="0" marB="0" anchor="ctr">
                    <a:solidFill>
                      <a:schemeClr val="bg1">
                        <a:lumMod val="85000"/>
                      </a:schemeClr>
                    </a:solidFill>
                  </a:tcPr>
                </a:tc>
                <a:extLst>
                  <a:ext uri="{0D108BD9-81ED-4DB2-BD59-A6C34878D82A}">
                    <a16:rowId xmlns:a16="http://schemas.microsoft.com/office/drawing/2014/main" val="3633843565"/>
                  </a:ext>
                </a:extLst>
              </a:tr>
              <a:tr h="1611014">
                <a:tc>
                  <a:txBody>
                    <a:bodyPr/>
                    <a:lstStyle/>
                    <a:p>
                      <a:pPr marL="0" marR="0" algn="ctr" rtl="0" eaLnBrk="1" latinLnBrk="0" hangingPunct="1">
                        <a:lnSpc>
                          <a:spcPct val="107000"/>
                        </a:lnSpc>
                        <a:spcBef>
                          <a:spcPts val="0"/>
                        </a:spcBef>
                        <a:spcAft>
                          <a:spcPts val="0"/>
                        </a:spcAft>
                      </a:pPr>
                      <a:r>
                        <a:rPr lang="en-US" sz="1000" kern="1200" dirty="0">
                          <a:solidFill>
                            <a:schemeClr val="tx1"/>
                          </a:solidFill>
                          <a:effectLst/>
                        </a:rPr>
                        <a:t>SAT-5</a:t>
                      </a:r>
                      <a:endParaRPr lang="en-US" dirty="0">
                        <a:solidFill>
                          <a:schemeClr val="tx1"/>
                        </a:solidFill>
                        <a:effectLst/>
                      </a:endParaRPr>
                    </a:p>
                  </a:txBody>
                  <a:tcPr marL="0" marR="0" marT="0" marB="0" anchor="ctr">
                    <a:solidFill>
                      <a:schemeClr val="bg1">
                        <a:lumMod val="85000"/>
                      </a:schemeClr>
                    </a:solidFill>
                  </a:tcPr>
                </a:tc>
                <a:tc>
                  <a:txBody>
                    <a:bodyPr/>
                    <a:lstStyle/>
                    <a:p>
                      <a:pPr marL="0" marR="0" indent="0" algn="l" rtl="0" eaLnBrk="1" latinLnBrk="0" hangingPunct="1">
                        <a:lnSpc>
                          <a:spcPct val="107000"/>
                        </a:lnSpc>
                        <a:spcBef>
                          <a:spcPts val="0"/>
                        </a:spcBef>
                        <a:spcAft>
                          <a:spcPts val="0"/>
                        </a:spcAft>
                        <a:buFontTx/>
                        <a:buNone/>
                      </a:pPr>
                      <a:r>
                        <a:rPr lang="en-US" sz="1400" kern="1200" dirty="0">
                          <a:effectLst/>
                        </a:rPr>
                        <a:t>As a new user</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I want to navigate to all the services in the application</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So that I get familiar with all the services of the application</a:t>
                      </a:r>
                      <a:endParaRPr lang="en-US" dirty="0">
                        <a:effectLst/>
                      </a:endParaRPr>
                    </a:p>
                  </a:txBody>
                  <a:tcPr marL="0" marR="0" marT="0" marB="0" anchor="ctr"/>
                </a:tc>
                <a:tc>
                  <a:txBody>
                    <a:bodyPr/>
                    <a:lstStyle/>
                    <a:p>
                      <a:pPr marL="0" marR="0" indent="0" algn="l" rtl="0" eaLnBrk="1" latinLnBrk="0" hangingPunct="1">
                        <a:lnSpc>
                          <a:spcPct val="107000"/>
                        </a:lnSpc>
                        <a:spcBef>
                          <a:spcPts val="0"/>
                        </a:spcBef>
                        <a:spcAft>
                          <a:spcPts val="0"/>
                        </a:spcAft>
                        <a:buFontTx/>
                        <a:buNone/>
                      </a:pPr>
                      <a:r>
                        <a:rPr lang="en-US" sz="1400" kern="1200" dirty="0">
                          <a:effectLst/>
                        </a:rPr>
                        <a:t>Scenario when user wants to navigate </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Given he wants to get familiar with all the services in the application</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Then user can get to know all the services in the application</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 </a:t>
                      </a:r>
                      <a:endParaRPr lang="en-US" dirty="0">
                        <a:effectLst/>
                      </a:endParaRPr>
                    </a:p>
                  </a:txBody>
                  <a:tcPr marL="0" marR="0" marT="0" marB="0" anchor="ctr"/>
                </a:tc>
                <a:extLst>
                  <a:ext uri="{0D108BD9-81ED-4DB2-BD59-A6C34878D82A}">
                    <a16:rowId xmlns:a16="http://schemas.microsoft.com/office/drawing/2014/main" val="2850767478"/>
                  </a:ext>
                </a:extLst>
              </a:tr>
              <a:tr h="1532867">
                <a:tc>
                  <a:txBody>
                    <a:bodyPr/>
                    <a:lstStyle/>
                    <a:p>
                      <a:pPr marL="0" marR="0" algn="ctr" rtl="0" eaLnBrk="1" latinLnBrk="0" hangingPunct="1">
                        <a:lnSpc>
                          <a:spcPct val="107000"/>
                        </a:lnSpc>
                        <a:spcBef>
                          <a:spcPts val="0"/>
                        </a:spcBef>
                        <a:spcAft>
                          <a:spcPts val="0"/>
                        </a:spcAft>
                      </a:pPr>
                      <a:r>
                        <a:rPr lang="en-US" sz="1000" kern="1200" dirty="0">
                          <a:solidFill>
                            <a:schemeClr val="tx1"/>
                          </a:solidFill>
                          <a:effectLst/>
                        </a:rPr>
                        <a:t>SAT-9</a:t>
                      </a:r>
                      <a:endParaRPr lang="en-US" dirty="0">
                        <a:solidFill>
                          <a:schemeClr val="tx1"/>
                        </a:solidFill>
                        <a:effectLst/>
                      </a:endParaRPr>
                    </a:p>
                  </a:txBody>
                  <a:tcPr marL="0" marR="0" marT="0" marB="0" anchor="ctr">
                    <a:solidFill>
                      <a:schemeClr val="bg1">
                        <a:lumMod val="85000"/>
                      </a:schemeClr>
                    </a:solidFill>
                  </a:tcPr>
                </a:tc>
                <a:tc>
                  <a:txBody>
                    <a:bodyPr/>
                    <a:lstStyle/>
                    <a:p>
                      <a:pPr marL="0" marR="0" indent="0" algn="l" rtl="0" eaLnBrk="1" latinLnBrk="0" hangingPunct="1">
                        <a:lnSpc>
                          <a:spcPct val="107000"/>
                        </a:lnSpc>
                        <a:spcBef>
                          <a:spcPts val="0"/>
                        </a:spcBef>
                        <a:spcAft>
                          <a:spcPts val="0"/>
                        </a:spcAft>
                        <a:buFontTx/>
                        <a:buNone/>
                      </a:pPr>
                      <a:r>
                        <a:rPr lang="en-US" sz="1400" kern="1200" dirty="0">
                          <a:effectLst/>
                        </a:rPr>
                        <a:t>As a user</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I want to reset my password if I forgot one</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So that I can login again</a:t>
                      </a:r>
                      <a:endParaRPr lang="en-US" dirty="0">
                        <a:effectLst/>
                      </a:endParaRPr>
                    </a:p>
                  </a:txBody>
                  <a:tcPr marL="0" marR="0" marT="0" marB="0" anchor="ctr"/>
                </a:tc>
                <a:tc>
                  <a:txBody>
                    <a:bodyPr/>
                    <a:lstStyle/>
                    <a:p>
                      <a:pPr marL="0" marR="0" indent="0" algn="l" rtl="0" eaLnBrk="1" latinLnBrk="0" hangingPunct="1">
                        <a:lnSpc>
                          <a:spcPct val="107000"/>
                        </a:lnSpc>
                        <a:spcBef>
                          <a:spcPts val="0"/>
                        </a:spcBef>
                        <a:spcAft>
                          <a:spcPts val="0"/>
                        </a:spcAft>
                        <a:buFontTx/>
                        <a:buNone/>
                      </a:pPr>
                      <a:r>
                        <a:rPr lang="en-US" sz="1400" kern="1200" dirty="0">
                          <a:effectLst/>
                        </a:rPr>
                        <a:t>Scenario when user forgets his password</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Given he changes his password</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Then the system stores his new password</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And he can login with his new password</a:t>
                      </a:r>
                      <a:endParaRPr lang="en-US" dirty="0">
                        <a:effectLst/>
                      </a:endParaRPr>
                    </a:p>
                  </a:txBody>
                  <a:tcPr marL="0" marR="0" marT="0" marB="0" anchor="ctr"/>
                </a:tc>
                <a:extLst>
                  <a:ext uri="{0D108BD9-81ED-4DB2-BD59-A6C34878D82A}">
                    <a16:rowId xmlns:a16="http://schemas.microsoft.com/office/drawing/2014/main" val="3246090264"/>
                  </a:ext>
                </a:extLst>
              </a:tr>
              <a:tr h="1894796">
                <a:tc>
                  <a:txBody>
                    <a:bodyPr/>
                    <a:lstStyle/>
                    <a:p>
                      <a:pPr marL="0" marR="0" algn="ctr" rtl="0" eaLnBrk="1" latinLnBrk="0" hangingPunct="1">
                        <a:lnSpc>
                          <a:spcPct val="107000"/>
                        </a:lnSpc>
                        <a:spcBef>
                          <a:spcPts val="0"/>
                        </a:spcBef>
                        <a:spcAft>
                          <a:spcPts val="0"/>
                        </a:spcAft>
                      </a:pPr>
                      <a:r>
                        <a:rPr lang="en-US" sz="1000" kern="1200" dirty="0">
                          <a:solidFill>
                            <a:schemeClr val="tx1"/>
                          </a:solidFill>
                          <a:effectLst/>
                        </a:rPr>
                        <a:t>SAT-8</a:t>
                      </a:r>
                      <a:endParaRPr lang="en-US" dirty="0">
                        <a:solidFill>
                          <a:schemeClr val="tx1"/>
                        </a:solidFill>
                        <a:effectLst/>
                      </a:endParaRPr>
                    </a:p>
                  </a:txBody>
                  <a:tcPr marL="0" marR="0" marT="0" marB="0" anchor="ctr">
                    <a:solidFill>
                      <a:schemeClr val="bg1">
                        <a:lumMod val="85000"/>
                      </a:schemeClr>
                    </a:solidFill>
                  </a:tcPr>
                </a:tc>
                <a:tc>
                  <a:txBody>
                    <a:bodyPr/>
                    <a:lstStyle/>
                    <a:p>
                      <a:pPr marL="0" marR="0" indent="0" algn="l" rtl="0" eaLnBrk="1" latinLnBrk="0" hangingPunct="1">
                        <a:lnSpc>
                          <a:spcPct val="107000"/>
                        </a:lnSpc>
                        <a:spcBef>
                          <a:spcPts val="0"/>
                        </a:spcBef>
                        <a:spcAft>
                          <a:spcPts val="0"/>
                        </a:spcAft>
                        <a:buFontTx/>
                        <a:buNone/>
                      </a:pPr>
                      <a:r>
                        <a:rPr lang="en-US" sz="1400" kern="1200">
                          <a:effectLst/>
                        </a:rPr>
                        <a:t>As a new user</a:t>
                      </a:r>
                      <a:endParaRPr lang="en-US">
                        <a:effectLst/>
                      </a:endParaRPr>
                    </a:p>
                    <a:p>
                      <a:pPr marL="0" marR="0" indent="0" algn="l" rtl="0" eaLnBrk="1" latinLnBrk="0" hangingPunct="1">
                        <a:lnSpc>
                          <a:spcPct val="107000"/>
                        </a:lnSpc>
                        <a:spcBef>
                          <a:spcPts val="0"/>
                        </a:spcBef>
                        <a:spcAft>
                          <a:spcPts val="0"/>
                        </a:spcAft>
                        <a:buFontTx/>
                        <a:buNone/>
                      </a:pPr>
                      <a:r>
                        <a:rPr lang="en-US" sz="1400" kern="1200">
                          <a:effectLst/>
                        </a:rPr>
                        <a:t>I want to edit my personal information</a:t>
                      </a:r>
                      <a:endParaRPr lang="en-US">
                        <a:effectLst/>
                      </a:endParaRPr>
                    </a:p>
                    <a:p>
                      <a:pPr marL="0" marR="0" indent="0" algn="l" rtl="0" eaLnBrk="1" latinLnBrk="0" hangingPunct="1">
                        <a:lnSpc>
                          <a:spcPct val="107000"/>
                        </a:lnSpc>
                        <a:spcBef>
                          <a:spcPts val="0"/>
                        </a:spcBef>
                        <a:spcAft>
                          <a:spcPts val="0"/>
                        </a:spcAft>
                        <a:buFontTx/>
                        <a:buNone/>
                      </a:pPr>
                      <a:r>
                        <a:rPr lang="en-US" sz="1400" kern="1200">
                          <a:effectLst/>
                        </a:rPr>
                        <a:t>So that I get recommendations based on changed information</a:t>
                      </a:r>
                      <a:endParaRPr lang="en-US">
                        <a:effectLst/>
                      </a:endParaRPr>
                    </a:p>
                  </a:txBody>
                  <a:tcPr marL="0" marR="0" marT="0" marB="0" anchor="ctr"/>
                </a:tc>
                <a:tc>
                  <a:txBody>
                    <a:bodyPr/>
                    <a:lstStyle/>
                    <a:p>
                      <a:pPr marL="0" marR="0" indent="0" algn="l" rtl="0" eaLnBrk="1" latinLnBrk="0" hangingPunct="1">
                        <a:lnSpc>
                          <a:spcPct val="107000"/>
                        </a:lnSpc>
                        <a:spcBef>
                          <a:spcPts val="0"/>
                        </a:spcBef>
                        <a:spcAft>
                          <a:spcPts val="0"/>
                        </a:spcAft>
                        <a:buFontTx/>
                        <a:buNone/>
                      </a:pPr>
                      <a:r>
                        <a:rPr lang="en-US" sz="1400" kern="1200" dirty="0">
                          <a:effectLst/>
                        </a:rPr>
                        <a:t>Scenario when user want to edit his information</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Given the customer navigates to information.</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Then he changes his information.</a:t>
                      </a:r>
                      <a:endParaRPr lang="en-US" dirty="0">
                        <a:effectLst/>
                      </a:endParaRPr>
                    </a:p>
                    <a:p>
                      <a:pPr marL="0" marR="0" indent="0" algn="l" rtl="0" eaLnBrk="1" latinLnBrk="0" hangingPunct="1">
                        <a:lnSpc>
                          <a:spcPct val="107000"/>
                        </a:lnSpc>
                        <a:spcBef>
                          <a:spcPts val="0"/>
                        </a:spcBef>
                        <a:spcAft>
                          <a:spcPts val="0"/>
                        </a:spcAft>
                        <a:buFontTx/>
                        <a:buNone/>
                      </a:pPr>
                      <a:r>
                        <a:rPr lang="en-US" sz="1400" kern="1200" dirty="0">
                          <a:effectLst/>
                        </a:rPr>
                        <a:t>And he submits the information.</a:t>
                      </a:r>
                      <a:endParaRPr lang="en-US" dirty="0">
                        <a:effectLst/>
                      </a:endParaRPr>
                    </a:p>
                  </a:txBody>
                  <a:tcPr marL="0" marR="0" marT="0" marB="0" anchor="ctr"/>
                </a:tc>
                <a:extLst>
                  <a:ext uri="{0D108BD9-81ED-4DB2-BD59-A6C34878D82A}">
                    <a16:rowId xmlns:a16="http://schemas.microsoft.com/office/drawing/2014/main" val="1959159231"/>
                  </a:ext>
                </a:extLst>
              </a:tr>
            </a:tbl>
          </a:graphicData>
        </a:graphic>
      </p:graphicFrame>
      <p:sp>
        <p:nvSpPr>
          <p:cNvPr id="2" name="Rectangle 1">
            <a:extLst>
              <a:ext uri="{FF2B5EF4-FFF2-40B4-BE49-F238E27FC236}">
                <a16:creationId xmlns:a16="http://schemas.microsoft.com/office/drawing/2014/main" id="{F2A3EB82-28B5-5C3F-CB88-28287690658F}"/>
              </a:ext>
            </a:extLst>
          </p:cNvPr>
          <p:cNvSpPr/>
          <p:nvPr/>
        </p:nvSpPr>
        <p:spPr>
          <a:xfrm>
            <a:off x="558800" y="524256"/>
            <a:ext cx="11074400" cy="580948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008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bile device with apps">
            <a:extLst>
              <a:ext uri="{FF2B5EF4-FFF2-40B4-BE49-F238E27FC236}">
                <a16:creationId xmlns:a16="http://schemas.microsoft.com/office/drawing/2014/main" id="{7BF30808-F571-645A-5C5B-018D32EE5CBC}"/>
              </a:ext>
            </a:extLst>
          </p:cNvPr>
          <p:cNvPicPr>
            <a:picLocks noChangeAspect="1"/>
          </p:cNvPicPr>
          <p:nvPr/>
        </p:nvPicPr>
        <p:blipFill>
          <a:blip r:embed="rId3"/>
          <a:stretch>
            <a:fillRect/>
          </a:stretch>
        </p:blipFill>
        <p:spPr>
          <a:xfrm>
            <a:off x="2644877" y="0"/>
            <a:ext cx="9547123" cy="6858000"/>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777041"/>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554313" y="3160638"/>
            <a:ext cx="5541687" cy="1476039"/>
          </a:xfrm>
        </p:spPr>
        <p:txBody>
          <a:bodyPr/>
          <a:lstStyle/>
          <a:p>
            <a:r>
              <a:rPr lang="en-US" sz="5400" dirty="0">
                <a:solidFill>
                  <a:schemeClr val="tx1"/>
                </a:solidFill>
                <a:latin typeface="+mj-lt"/>
              </a:rPr>
              <a:t>APPLICATION SCREENSHOTS</a:t>
            </a:r>
            <a:endParaRPr lang="en-US" sz="5400" dirty="0">
              <a:solidFill>
                <a:schemeClr val="tx1"/>
              </a:solidFill>
            </a:endParaRPr>
          </a:p>
        </p:txBody>
      </p:sp>
    </p:spTree>
    <p:extLst>
      <p:ext uri="{BB962C8B-B14F-4D97-AF65-F5344CB8AC3E}">
        <p14:creationId xmlns:p14="http://schemas.microsoft.com/office/powerpoint/2010/main" val="330551191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342684CA-4D44-1FEE-1F9E-5D085FCBF890}"/>
              </a:ext>
            </a:extLst>
          </p:cNvPr>
          <p:cNvPicPr>
            <a:picLocks noChangeAspect="1"/>
          </p:cNvPicPr>
          <p:nvPr/>
        </p:nvPicPr>
        <p:blipFill rotWithShape="1">
          <a:blip r:embed="rId2"/>
          <a:srcRect t="2800" b="4987"/>
          <a:stretch/>
        </p:blipFill>
        <p:spPr>
          <a:xfrm>
            <a:off x="-78638" y="10"/>
            <a:ext cx="12191980" cy="6857990"/>
          </a:xfrm>
          <a:prstGeom prst="rect">
            <a:avLst/>
          </a:prstGeom>
          <a:noFill/>
        </p:spPr>
      </p:pic>
      <p:pic>
        <p:nvPicPr>
          <p:cNvPr id="2" name="Picture 1">
            <a:extLst>
              <a:ext uri="{FF2B5EF4-FFF2-40B4-BE49-F238E27FC236}">
                <a16:creationId xmlns:a16="http://schemas.microsoft.com/office/drawing/2014/main" id="{D93BEFD3-DAED-B7D6-CA87-1D9B2F3F53C7}"/>
              </a:ext>
            </a:extLst>
          </p:cNvPr>
          <p:cNvPicPr>
            <a:picLocks noChangeAspect="1"/>
          </p:cNvPicPr>
          <p:nvPr/>
        </p:nvPicPr>
        <p:blipFill>
          <a:blip r:embed="rId3"/>
          <a:stretch>
            <a:fillRect/>
          </a:stretch>
        </p:blipFill>
        <p:spPr>
          <a:xfrm>
            <a:off x="-78658" y="0"/>
            <a:ext cx="12270659" cy="6858000"/>
          </a:xfrm>
          <a:prstGeom prst="rect">
            <a:avLst/>
          </a:prstGeom>
        </p:spPr>
      </p:pic>
    </p:spTree>
    <p:extLst>
      <p:ext uri="{BB962C8B-B14F-4D97-AF65-F5344CB8AC3E}">
        <p14:creationId xmlns:p14="http://schemas.microsoft.com/office/powerpoint/2010/main" val="4126656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27493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667396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abstract connection in pale grey background">
            <a:extLst>
              <a:ext uri="{FF2B5EF4-FFF2-40B4-BE49-F238E27FC236}">
                <a16:creationId xmlns:a16="http://schemas.microsoft.com/office/drawing/2014/main" id="{48C610B3-F126-2498-2DE5-002E887BDE2E}"/>
              </a:ext>
            </a:extLst>
          </p:cNvPr>
          <p:cNvPicPr>
            <a:picLocks noChangeAspect="1"/>
          </p:cNvPicPr>
          <p:nvPr/>
        </p:nvPicPr>
        <p:blipFill>
          <a:blip r:embed="rId2"/>
          <a:stretch>
            <a:fillRect/>
          </a:stretch>
        </p:blipFill>
        <p:spPr>
          <a:xfrm>
            <a:off x="644" y="0"/>
            <a:ext cx="12191356" cy="6858000"/>
          </a:xfrm>
          <a:prstGeom prst="rect">
            <a:avLst/>
          </a:prstGeom>
        </p:spPr>
      </p:pic>
      <p:sp>
        <p:nvSpPr>
          <p:cNvPr id="16" name="TextBox 15">
            <a:extLst>
              <a:ext uri="{FF2B5EF4-FFF2-40B4-BE49-F238E27FC236}">
                <a16:creationId xmlns:a16="http://schemas.microsoft.com/office/drawing/2014/main" id="{3C1976B7-1BF8-2209-9B97-C3F388E570E5}"/>
              </a:ext>
            </a:extLst>
          </p:cNvPr>
          <p:cNvSpPr txBox="1"/>
          <p:nvPr/>
        </p:nvSpPr>
        <p:spPr>
          <a:xfrm flipH="1">
            <a:off x="5635689" y="1335081"/>
            <a:ext cx="6305687" cy="3416320"/>
          </a:xfrm>
          <a:prstGeom prst="rect">
            <a:avLst/>
          </a:prstGeom>
          <a:noFill/>
          <a:ln w="28575">
            <a:solidFill>
              <a:schemeClr val="tx1"/>
            </a:solidFill>
          </a:ln>
        </p:spPr>
        <p:txBody>
          <a:bodyPr wrap="square" lIns="91440" tIns="45720" rIns="91440" bIns="45720" rtlCol="0" anchor="t">
            <a:spAutoFit/>
          </a:bodyPr>
          <a:lstStyle/>
          <a:p>
            <a:pPr algn="ctr"/>
            <a:endParaRPr lang="en-US" sz="5400" dirty="0">
              <a:latin typeface="+mj-lt"/>
            </a:endParaRPr>
          </a:p>
          <a:p>
            <a:pPr algn="ctr"/>
            <a:r>
              <a:rPr lang="en-US" sz="5400" dirty="0">
                <a:latin typeface="+mj-lt"/>
              </a:rPr>
              <a:t>TEAM</a:t>
            </a:r>
          </a:p>
          <a:p>
            <a:pPr algn="ctr"/>
            <a:r>
              <a:rPr lang="en-US" sz="5400" dirty="0">
                <a:latin typeface="+mj-lt"/>
              </a:rPr>
              <a:t>AGREEMENT</a:t>
            </a:r>
          </a:p>
          <a:p>
            <a:endParaRPr lang="en-US" sz="5400" dirty="0">
              <a:latin typeface="+mj-lt"/>
            </a:endParaRPr>
          </a:p>
        </p:txBody>
      </p:sp>
    </p:spTree>
    <p:extLst>
      <p:ext uri="{BB962C8B-B14F-4D97-AF65-F5344CB8AC3E}">
        <p14:creationId xmlns:p14="http://schemas.microsoft.com/office/powerpoint/2010/main" val="2120570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270" y="0"/>
            <a:ext cx="12311270" cy="6858000"/>
          </a:xfrm>
          <a:prstGeom prst="rect">
            <a:avLst/>
          </a:prstGeom>
        </p:spPr>
      </p:pic>
    </p:spTree>
    <p:extLst>
      <p:ext uri="{BB962C8B-B14F-4D97-AF65-F5344CB8AC3E}">
        <p14:creationId xmlns:p14="http://schemas.microsoft.com/office/powerpoint/2010/main" val="3026474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E84C5CED-044D-98A1-7EFD-12931117BF05}"/>
              </a:ext>
            </a:extLst>
          </p:cNvPr>
          <p:cNvPicPr>
            <a:picLocks noChangeAspect="1"/>
          </p:cNvPicPr>
          <p:nvPr/>
        </p:nvPicPr>
        <p:blipFill rotWithShape="1">
          <a:blip r:embed="rId2"/>
          <a:srcRect t="1311" r="565" b="8537"/>
          <a:stretch/>
        </p:blipFill>
        <p:spPr>
          <a:xfrm>
            <a:off x="68846" y="98333"/>
            <a:ext cx="12123154" cy="6759667"/>
          </a:xfrm>
          <a:prstGeom prst="rect">
            <a:avLst/>
          </a:prstGeom>
          <a:noFill/>
        </p:spPr>
      </p:pic>
    </p:spTree>
    <p:extLst>
      <p:ext uri="{BB962C8B-B14F-4D97-AF65-F5344CB8AC3E}">
        <p14:creationId xmlns:p14="http://schemas.microsoft.com/office/powerpoint/2010/main" val="1284592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Placeholder 34" descr="Icon&#10;&#10;Description automatically generated">
            <a:extLst>
              <a:ext uri="{FF2B5EF4-FFF2-40B4-BE49-F238E27FC236}">
                <a16:creationId xmlns:a16="http://schemas.microsoft.com/office/drawing/2014/main" id="{C58B21A8-5168-A716-1926-B7CBDC374AF8}"/>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8460" t="-5773" r="-5328" b="-9256"/>
          <a:stretch/>
        </p:blipFill>
        <p:spPr>
          <a:xfrm>
            <a:off x="6826083" y="675262"/>
            <a:ext cx="5267594" cy="5324850"/>
          </a:xfrm>
        </p:spPr>
      </p:pic>
      <p:sp>
        <p:nvSpPr>
          <p:cNvPr id="38" name="TextBox 37">
            <a:extLst>
              <a:ext uri="{FF2B5EF4-FFF2-40B4-BE49-F238E27FC236}">
                <a16:creationId xmlns:a16="http://schemas.microsoft.com/office/drawing/2014/main" id="{365D1D81-A1FC-59DA-7505-0F37DD6FF8D9}"/>
              </a:ext>
            </a:extLst>
          </p:cNvPr>
          <p:cNvSpPr txBox="1"/>
          <p:nvPr/>
        </p:nvSpPr>
        <p:spPr>
          <a:xfrm>
            <a:off x="1584830" y="1373404"/>
            <a:ext cx="3416439" cy="707886"/>
          </a:xfrm>
          <a:prstGeom prst="rect">
            <a:avLst/>
          </a:prstGeom>
          <a:noFill/>
          <a:ln w="28575">
            <a:solidFill>
              <a:schemeClr val="tx1"/>
            </a:solidFill>
          </a:ln>
        </p:spPr>
        <p:txBody>
          <a:bodyPr wrap="square">
            <a:spAutoFit/>
          </a:bodyPr>
          <a:lstStyle/>
          <a:p>
            <a:pPr algn="l"/>
            <a:r>
              <a:rPr lang="en-US" sz="4000" b="1" dirty="0">
                <a:latin typeface="+mj-lt"/>
              </a:rPr>
              <a:t>Git-hub Link</a:t>
            </a:r>
          </a:p>
        </p:txBody>
      </p:sp>
      <p:sp>
        <p:nvSpPr>
          <p:cNvPr id="40" name="TextBox 39">
            <a:extLst>
              <a:ext uri="{FF2B5EF4-FFF2-40B4-BE49-F238E27FC236}">
                <a16:creationId xmlns:a16="http://schemas.microsoft.com/office/drawing/2014/main" id="{11E405AE-2AB1-38E6-01E2-581A9D2E4E41}"/>
              </a:ext>
            </a:extLst>
          </p:cNvPr>
          <p:cNvSpPr txBox="1"/>
          <p:nvPr/>
        </p:nvSpPr>
        <p:spPr>
          <a:xfrm>
            <a:off x="1078346" y="3244334"/>
            <a:ext cx="5267594" cy="369332"/>
          </a:xfrm>
          <a:prstGeom prst="rect">
            <a:avLst/>
          </a:prstGeom>
          <a:noFill/>
        </p:spPr>
        <p:txBody>
          <a:bodyPr wrap="square">
            <a:spAutoFit/>
          </a:bodyPr>
          <a:lstStyle/>
          <a:p>
            <a:pPr algn="l"/>
            <a:r>
              <a:rPr lang="en-US" sz="1800" dirty="0">
                <a:ea typeface="+mn-lt"/>
                <a:cs typeface="+mn-lt"/>
              </a:rPr>
              <a:t>https://github.com/DhariniMansi/CS691.wiki.git</a:t>
            </a:r>
            <a:endParaRPr lang="en-US" sz="1800" dirty="0"/>
          </a:p>
        </p:txBody>
      </p:sp>
    </p:spTree>
    <p:extLst>
      <p:ext uri="{BB962C8B-B14F-4D97-AF65-F5344CB8AC3E}">
        <p14:creationId xmlns:p14="http://schemas.microsoft.com/office/powerpoint/2010/main" val="2365296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969719" y="1995948"/>
            <a:ext cx="2955404" cy="626746"/>
          </a:xfrm>
        </p:spPr>
        <p:txBody>
          <a:bodyPr/>
          <a:lstStyle/>
          <a:p>
            <a:r>
              <a:rPr lang="en-US" dirty="0"/>
              <a:t>Happy eating</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738418" y="2780011"/>
            <a:ext cx="3058885" cy="2388450"/>
          </a:xfrm>
        </p:spPr>
        <p:txBody>
          <a:bodyPr/>
          <a:lstStyle/>
          <a:p>
            <a:r>
              <a:rPr lang="en-US" sz="3600" dirty="0">
                <a:latin typeface="+mj-lt"/>
              </a:rPr>
              <a:t>THANK YOU</a:t>
            </a: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a:t>PITCH DECK</a:t>
            </a:r>
          </a:p>
        </p:txBody>
      </p:sp>
      <p:pic>
        <p:nvPicPr>
          <p:cNvPr id="30" name="Picture 29" descr="A picture containing table, wooden, food, plate&#10;&#10;Description automatically generated">
            <a:extLst>
              <a:ext uri="{FF2B5EF4-FFF2-40B4-BE49-F238E27FC236}">
                <a16:creationId xmlns:a16="http://schemas.microsoft.com/office/drawing/2014/main" id="{5A663716-34CE-9154-7B9C-010F591D2207}"/>
              </a:ext>
            </a:extLst>
          </p:cNvPr>
          <p:cNvPicPr>
            <a:picLocks noChangeAspect="1"/>
          </p:cNvPicPr>
          <p:nvPr/>
        </p:nvPicPr>
        <p:blipFill rotWithShape="1">
          <a:blip r:embed="rId2"/>
          <a:srcRect l="-5763" t="-231" r="19970" b="231"/>
          <a:stretch/>
        </p:blipFill>
        <p:spPr>
          <a:xfrm>
            <a:off x="-602225" y="0"/>
            <a:ext cx="8782664" cy="6858000"/>
          </a:xfrm>
          <a:prstGeom prst="rect">
            <a:avLst/>
          </a:prstGeom>
        </p:spPr>
      </p:pic>
    </p:spTree>
    <p:extLst>
      <p:ext uri="{BB962C8B-B14F-4D97-AF65-F5344CB8AC3E}">
        <p14:creationId xmlns:p14="http://schemas.microsoft.com/office/powerpoint/2010/main" val="404145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326839" y="187383"/>
            <a:ext cx="3392006" cy="622693"/>
          </a:xfrm>
          <a:ln>
            <a:solidFill>
              <a:schemeClr val="accent5">
                <a:lumMod val="50000"/>
              </a:schemeClr>
            </a:solidFill>
          </a:ln>
        </p:spPr>
        <p:txBody>
          <a:bodyPr/>
          <a:lstStyle/>
          <a:p>
            <a:r>
              <a:rPr lang="en-US" noProof="0" dirty="0">
                <a:solidFill>
                  <a:schemeClr val="tx1"/>
                </a:solidFill>
              </a:rPr>
              <a:t>TEAM AGREEMENT</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5183953" y="942391"/>
            <a:ext cx="6749899" cy="5550943"/>
          </a:xfrm>
          <a:prstGeom prst="rect">
            <a:avLst/>
          </a:prstGeom>
          <a:noFill/>
        </p:spPr>
        <p:txBody>
          <a:bodyPr wrap="square" rtlCol="0">
            <a:spAutoFit/>
          </a:bodyPr>
          <a:lstStyle/>
          <a:p>
            <a:pPr marL="342900" indent="-342900">
              <a:lnSpc>
                <a:spcPct val="200000"/>
              </a:lnSpc>
              <a:buFont typeface="Wingdings" panose="05000000000000000000" pitchFamily="2" charset="2"/>
              <a:buChar char="§"/>
            </a:pPr>
            <a:r>
              <a:rPr lang="en-US" sz="1800" b="0" i="0" dirty="0">
                <a:effectLst/>
                <a:latin typeface="+mj-lt"/>
              </a:rPr>
              <a:t>We makes sure team has clear objectives of th</a:t>
            </a:r>
            <a:r>
              <a:rPr lang="en-US" sz="1800" dirty="0">
                <a:latin typeface="+mj-lt"/>
              </a:rPr>
              <a:t>e project.</a:t>
            </a:r>
            <a:endParaRPr lang="en-US" sz="1800" b="0" i="0" dirty="0">
              <a:effectLst/>
              <a:latin typeface="+mj-lt"/>
            </a:endParaRPr>
          </a:p>
          <a:p>
            <a:pPr marL="342900" indent="-342900">
              <a:lnSpc>
                <a:spcPct val="200000"/>
              </a:lnSpc>
              <a:buFont typeface="Wingdings" panose="05000000000000000000" pitchFamily="2" charset="2"/>
              <a:buChar char="§"/>
            </a:pPr>
            <a:r>
              <a:rPr lang="en-US" sz="1800" b="0" i="0" dirty="0">
                <a:effectLst/>
                <a:latin typeface="+mj-lt"/>
              </a:rPr>
              <a:t>Make a list of all the tasks that need to be completed</a:t>
            </a:r>
            <a:r>
              <a:rPr lang="en-US" sz="1800" dirty="0">
                <a:latin typeface="+mj-lt"/>
              </a:rPr>
              <a:t>.</a:t>
            </a:r>
          </a:p>
          <a:p>
            <a:pPr marL="342900" indent="-342900">
              <a:lnSpc>
                <a:spcPct val="200000"/>
              </a:lnSpc>
              <a:buFont typeface="Wingdings" panose="05000000000000000000" pitchFamily="2" charset="2"/>
              <a:buChar char="§"/>
            </a:pPr>
            <a:r>
              <a:rPr lang="en-US" sz="1800" dirty="0">
                <a:latin typeface="+mj-lt"/>
              </a:rPr>
              <a:t>Being </a:t>
            </a:r>
            <a:r>
              <a:rPr lang="en-US" sz="1800" b="0" i="0" dirty="0">
                <a:effectLst/>
                <a:latin typeface="+mj-lt"/>
              </a:rPr>
              <a:t>engaged and s</a:t>
            </a:r>
            <a:r>
              <a:rPr lang="en-US" sz="1800" dirty="0">
                <a:latin typeface="+mj-lt"/>
              </a:rPr>
              <a:t>tay committed to submit deliverables on time.</a:t>
            </a:r>
          </a:p>
          <a:p>
            <a:pPr marL="342900" indent="-342900">
              <a:lnSpc>
                <a:spcPct val="200000"/>
              </a:lnSpc>
              <a:buFont typeface="Wingdings" panose="05000000000000000000" pitchFamily="2" charset="2"/>
              <a:buChar char="§"/>
            </a:pPr>
            <a:r>
              <a:rPr lang="en-US" sz="1800" dirty="0">
                <a:latin typeface="+mj-lt"/>
              </a:rPr>
              <a:t>Encouraging each other to complete the tasks given.</a:t>
            </a:r>
          </a:p>
          <a:p>
            <a:pPr marL="342900" indent="-342900">
              <a:lnSpc>
                <a:spcPct val="200000"/>
              </a:lnSpc>
              <a:buFont typeface="Wingdings" panose="05000000000000000000" pitchFamily="2" charset="2"/>
              <a:buChar char="§"/>
            </a:pPr>
            <a:r>
              <a:rPr lang="en-US" sz="1800" dirty="0">
                <a:latin typeface="+mj-lt"/>
              </a:rPr>
              <a:t>Understanding what is expected and what needs to be delivered.</a:t>
            </a:r>
          </a:p>
          <a:p>
            <a:pPr marL="342900" indent="-342900">
              <a:lnSpc>
                <a:spcPct val="200000"/>
              </a:lnSpc>
              <a:buFont typeface="Wingdings" panose="05000000000000000000" pitchFamily="2" charset="2"/>
              <a:buChar char="§"/>
            </a:pPr>
            <a:r>
              <a:rPr lang="en-US" sz="1800" dirty="0">
                <a:latin typeface="+mj-lt"/>
              </a:rPr>
              <a:t>Making sure every teammate providing the equal amount of contribution.</a:t>
            </a:r>
          </a:p>
          <a:p>
            <a:pPr marL="342900" indent="-342900">
              <a:lnSpc>
                <a:spcPct val="200000"/>
              </a:lnSpc>
              <a:buFont typeface="Wingdings" panose="05000000000000000000" pitchFamily="2" charset="2"/>
              <a:buChar char="§"/>
            </a:pPr>
            <a:r>
              <a:rPr lang="en-US" sz="1800" dirty="0">
                <a:latin typeface="+mj-lt"/>
              </a:rPr>
              <a:t>Providing the feedback within the team to perform better.</a:t>
            </a:r>
          </a:p>
        </p:txBody>
      </p:sp>
      <p:pic>
        <p:nvPicPr>
          <p:cNvPr id="26" name="Picture 25" descr="Hands forming circle">
            <a:extLst>
              <a:ext uri="{FF2B5EF4-FFF2-40B4-BE49-F238E27FC236}">
                <a16:creationId xmlns:a16="http://schemas.microsoft.com/office/drawing/2014/main" id="{DF734AB9-D864-7EF0-0EB6-D9A749A0E9F1}"/>
              </a:ext>
            </a:extLst>
          </p:cNvPr>
          <p:cNvPicPr>
            <a:picLocks noChangeAspect="1"/>
          </p:cNvPicPr>
          <p:nvPr/>
        </p:nvPicPr>
        <p:blipFill rotWithShape="1">
          <a:blip r:embed="rId2"/>
          <a:srcRect l="14719" r="22013" b="953"/>
          <a:stretch/>
        </p:blipFill>
        <p:spPr>
          <a:xfrm>
            <a:off x="0" y="-4916"/>
            <a:ext cx="5062343" cy="6862916"/>
          </a:xfrm>
          <a:prstGeom prst="rect">
            <a:avLst/>
          </a:prstGeom>
        </p:spPr>
      </p:pic>
      <p:sp>
        <p:nvSpPr>
          <p:cNvPr id="2" name="TextBox 1">
            <a:extLst>
              <a:ext uri="{FF2B5EF4-FFF2-40B4-BE49-F238E27FC236}">
                <a16:creationId xmlns:a16="http://schemas.microsoft.com/office/drawing/2014/main" id="{CC2CAE67-F0B5-B620-8DFB-F5487856743E}"/>
              </a:ext>
            </a:extLst>
          </p:cNvPr>
          <p:cNvSpPr txBox="1"/>
          <p:nvPr/>
        </p:nvSpPr>
        <p:spPr>
          <a:xfrm>
            <a:off x="1050437" y="2435940"/>
            <a:ext cx="2961467" cy="1754326"/>
          </a:xfrm>
          <a:prstGeom prst="rect">
            <a:avLst/>
          </a:prstGeom>
          <a:noFill/>
        </p:spPr>
        <p:txBody>
          <a:bodyPr wrap="square" rtlCol="0">
            <a:spAutoFit/>
          </a:bodyPr>
          <a:lstStyle/>
          <a:p>
            <a:r>
              <a:rPr lang="en-US" dirty="0">
                <a:solidFill>
                  <a:schemeClr val="bg1"/>
                </a:solidFill>
              </a:rPr>
              <a:t>Team:</a:t>
            </a:r>
          </a:p>
          <a:p>
            <a:r>
              <a:rPr lang="en-US" dirty="0">
                <a:solidFill>
                  <a:schemeClr val="bg1"/>
                </a:solidFill>
              </a:rPr>
              <a:t>1)Maanasa Dharini</a:t>
            </a:r>
          </a:p>
          <a:p>
            <a:r>
              <a:rPr lang="en-US" dirty="0">
                <a:solidFill>
                  <a:schemeClr val="bg1"/>
                </a:solidFill>
              </a:rPr>
              <a:t>2)</a:t>
            </a:r>
            <a:r>
              <a:rPr lang="en-US" dirty="0" err="1">
                <a:solidFill>
                  <a:schemeClr val="bg1"/>
                </a:solidFill>
              </a:rPr>
              <a:t>Sathwik</a:t>
            </a:r>
            <a:r>
              <a:rPr lang="en-US" dirty="0">
                <a:solidFill>
                  <a:schemeClr val="bg1"/>
                </a:solidFill>
              </a:rPr>
              <a:t> </a:t>
            </a:r>
            <a:r>
              <a:rPr lang="en-US" dirty="0" err="1">
                <a:solidFill>
                  <a:schemeClr val="bg1"/>
                </a:solidFill>
              </a:rPr>
              <a:t>Mundeti</a:t>
            </a:r>
            <a:endParaRPr lang="en-US" dirty="0">
              <a:solidFill>
                <a:schemeClr val="bg1"/>
              </a:solidFill>
            </a:endParaRPr>
          </a:p>
          <a:p>
            <a:r>
              <a:rPr lang="en-US" dirty="0">
                <a:solidFill>
                  <a:schemeClr val="bg1"/>
                </a:solidFill>
              </a:rPr>
              <a:t>3)Naresh Babu </a:t>
            </a:r>
            <a:r>
              <a:rPr lang="en-US" dirty="0" err="1">
                <a:solidFill>
                  <a:schemeClr val="bg1"/>
                </a:solidFill>
              </a:rPr>
              <a:t>Chinta</a:t>
            </a:r>
            <a:endParaRPr lang="en-US" dirty="0">
              <a:solidFill>
                <a:schemeClr val="bg1"/>
              </a:solidFill>
            </a:endParaRPr>
          </a:p>
          <a:p>
            <a:r>
              <a:rPr lang="en-US" dirty="0">
                <a:solidFill>
                  <a:schemeClr val="bg1"/>
                </a:solidFill>
              </a:rPr>
              <a:t>4)Varun Reddy </a:t>
            </a:r>
            <a:r>
              <a:rPr lang="en-US" dirty="0" err="1">
                <a:solidFill>
                  <a:schemeClr val="bg1"/>
                </a:solidFill>
              </a:rPr>
              <a:t>Duggimpudi</a:t>
            </a:r>
            <a:endParaRPr lang="en-US" dirty="0">
              <a:solidFill>
                <a:schemeClr val="bg1"/>
              </a:solidFill>
            </a:endParaRPr>
          </a:p>
          <a:p>
            <a:r>
              <a:rPr lang="en-US" dirty="0">
                <a:solidFill>
                  <a:schemeClr val="bg1"/>
                </a:solidFill>
              </a:rPr>
              <a:t>5)</a:t>
            </a:r>
            <a:r>
              <a:rPr lang="en-US" dirty="0" err="1">
                <a:solidFill>
                  <a:schemeClr val="bg1"/>
                </a:solidFill>
              </a:rPr>
              <a:t>Brunda</a:t>
            </a:r>
            <a:r>
              <a:rPr lang="en-US" dirty="0">
                <a:solidFill>
                  <a:schemeClr val="bg1"/>
                </a:solidFill>
              </a:rPr>
              <a:t> Reddy</a:t>
            </a:r>
          </a:p>
        </p:txBody>
      </p:sp>
    </p:spTree>
    <p:extLst>
      <p:ext uri="{BB962C8B-B14F-4D97-AF65-F5344CB8AC3E}">
        <p14:creationId xmlns:p14="http://schemas.microsoft.com/office/powerpoint/2010/main" val="109430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25000"/>
          </a:schemeClr>
        </a:solidFill>
        <a:effectLst/>
      </p:bgPr>
    </p:bg>
    <p:spTree>
      <p:nvGrpSpPr>
        <p:cNvPr id="1" name=""/>
        <p:cNvGrpSpPr/>
        <p:nvPr/>
      </p:nvGrpSpPr>
      <p:grpSpPr>
        <a:xfrm>
          <a:off x="0" y="0"/>
          <a:ext cx="0" cy="0"/>
          <a:chOff x="0" y="0"/>
          <a:chExt cx="0" cy="0"/>
        </a:xfrm>
      </p:grpSpPr>
      <p:pic>
        <p:nvPicPr>
          <p:cNvPr id="25" name="Picture 24" descr="A picture containing food, ground, vegetable, meat&#10;&#10;Description automatically generated">
            <a:extLst>
              <a:ext uri="{FF2B5EF4-FFF2-40B4-BE49-F238E27FC236}">
                <a16:creationId xmlns:a16="http://schemas.microsoft.com/office/drawing/2014/main" id="{AD785328-C458-84FE-D569-E6D35831409C}"/>
              </a:ext>
            </a:extLst>
          </p:cNvPr>
          <p:cNvPicPr>
            <a:picLocks noChangeAspect="1"/>
          </p:cNvPicPr>
          <p:nvPr/>
        </p:nvPicPr>
        <p:blipFill>
          <a:blip r:embed="rId3"/>
          <a:stretch>
            <a:fillRect/>
          </a:stretch>
        </p:blipFill>
        <p:spPr>
          <a:xfrm>
            <a:off x="2689343" y="0"/>
            <a:ext cx="9502657" cy="7100597"/>
          </a:xfrm>
          <a:prstGeom prst="rect">
            <a:avLst/>
          </a:prstGeom>
        </p:spPr>
      </p:pic>
      <p:sp>
        <p:nvSpPr>
          <p:cNvPr id="11" name="Rectangle 10">
            <a:extLst>
              <a:ext uri="{FF2B5EF4-FFF2-40B4-BE49-F238E27FC236}">
                <a16:creationId xmlns:a16="http://schemas.microsoft.com/office/drawing/2014/main" id="{DE47749A-B80E-8388-AE9F-F91B1933F495}"/>
              </a:ext>
            </a:extLst>
          </p:cNvPr>
          <p:cNvSpPr/>
          <p:nvPr/>
        </p:nvSpPr>
        <p:spPr>
          <a:xfrm>
            <a:off x="0" y="1521402"/>
            <a:ext cx="6372808" cy="3815193"/>
          </a:xfrm>
          <a:prstGeom prst="rect">
            <a:avLst/>
          </a:prstGeom>
          <a:solidFill>
            <a:schemeClr val="bg2">
              <a:alpha val="5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bg1"/>
              </a:solidFill>
            </a:endParaRPr>
          </a:p>
        </p:txBody>
      </p:sp>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
        <p:nvSpPr>
          <p:cNvPr id="17" name="Title 16">
            <a:extLst>
              <a:ext uri="{FF2B5EF4-FFF2-40B4-BE49-F238E27FC236}">
                <a16:creationId xmlns:a16="http://schemas.microsoft.com/office/drawing/2014/main" id="{DBCFB511-A5DB-DA4D-064E-1B39BF753997}"/>
              </a:ext>
            </a:extLst>
          </p:cNvPr>
          <p:cNvSpPr>
            <a:spLocks noGrp="1"/>
          </p:cNvSpPr>
          <p:nvPr>
            <p:ph type="ctrTitle"/>
          </p:nvPr>
        </p:nvSpPr>
        <p:spPr>
          <a:xfrm>
            <a:off x="709823" y="2690978"/>
            <a:ext cx="5541687" cy="1476039"/>
          </a:xfrm>
        </p:spPr>
        <p:txBody>
          <a:bodyPr/>
          <a:lstStyle/>
          <a:p>
            <a:r>
              <a:rPr lang="en-US" sz="5400" dirty="0">
                <a:solidFill>
                  <a:schemeClr val="tx1"/>
                </a:solidFill>
                <a:latin typeface="+mj-lt"/>
              </a:rPr>
              <a:t>PROBLEM </a:t>
            </a:r>
            <a:br>
              <a:rPr lang="en-US" sz="5400" dirty="0">
                <a:solidFill>
                  <a:schemeClr val="tx1"/>
                </a:solidFill>
                <a:latin typeface="+mj-lt"/>
              </a:rPr>
            </a:br>
            <a:r>
              <a:rPr lang="en-US" sz="5400" dirty="0">
                <a:solidFill>
                  <a:schemeClr val="tx1"/>
                </a:solidFill>
                <a:latin typeface="+mj-lt"/>
              </a:rPr>
              <a:t>STATEMENT</a:t>
            </a:r>
            <a:endParaRPr lang="en-US" sz="5400" dirty="0">
              <a:solidFill>
                <a:schemeClr val="tx1"/>
              </a:solidFill>
            </a:endParaRPr>
          </a:p>
        </p:txBody>
      </p:sp>
    </p:spTree>
    <p:extLst>
      <p:ext uri="{BB962C8B-B14F-4D97-AF65-F5344CB8AC3E}">
        <p14:creationId xmlns:p14="http://schemas.microsoft.com/office/powerpoint/2010/main" val="15269849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167604" y="293417"/>
            <a:ext cx="3994443" cy="622693"/>
          </a:xfrm>
          <a:ln>
            <a:solidFill>
              <a:schemeClr val="accent5">
                <a:lumMod val="50000"/>
              </a:schemeClr>
            </a:solidFill>
          </a:ln>
        </p:spPr>
        <p:txBody>
          <a:bodyPr/>
          <a:lstStyle/>
          <a:p>
            <a:r>
              <a:rPr lang="en-US" noProof="0" dirty="0">
                <a:solidFill>
                  <a:schemeClr val="tx1"/>
                </a:solidFill>
              </a:rPr>
              <a:t>PROBLEM STATEMENT</a:t>
            </a:r>
            <a:endParaRPr lang="en-US" dirty="0">
              <a:solidFill>
                <a:schemeClr val="tx1"/>
              </a:solidFill>
            </a:endParaRPr>
          </a:p>
        </p:txBody>
      </p:sp>
      <p:sp>
        <p:nvSpPr>
          <p:cNvPr id="21" name="TextBox 20">
            <a:extLst>
              <a:ext uri="{FF2B5EF4-FFF2-40B4-BE49-F238E27FC236}">
                <a16:creationId xmlns:a16="http://schemas.microsoft.com/office/drawing/2014/main" id="{B049F6C8-037B-ED06-2F29-E4A67E25EB95}"/>
              </a:ext>
            </a:extLst>
          </p:cNvPr>
          <p:cNvSpPr txBox="1"/>
          <p:nvPr/>
        </p:nvSpPr>
        <p:spPr>
          <a:xfrm>
            <a:off x="2439555" y="1806997"/>
            <a:ext cx="8710226" cy="4200574"/>
          </a:xfrm>
          <a:prstGeom prst="rect">
            <a:avLst/>
          </a:prstGeom>
          <a:noFill/>
        </p:spPr>
        <p:txBody>
          <a:bodyPr wrap="square" rtlCol="0">
            <a:spAutoFit/>
          </a:bodyPr>
          <a:lstStyle/>
          <a:p>
            <a:pPr lvl="1" algn="just">
              <a:lnSpc>
                <a:spcPct val="150000"/>
              </a:lnSpc>
            </a:pPr>
            <a:r>
              <a:rPr lang="en-US" b="0" i="0" dirty="0">
                <a:effectLst/>
                <a:latin typeface="+mj-lt"/>
              </a:rPr>
              <a:t>A health casual who doesn't particularly care about calorie counting needs a way to get a good idea of how (healthily?) they're eating, because the other food tracking apps are too labor-intensive to use regularly or focus too much on metrics.</a:t>
            </a:r>
            <a:endParaRPr lang="en-US" dirty="0">
              <a:latin typeface="+mj-lt"/>
            </a:endParaRPr>
          </a:p>
          <a:p>
            <a:pPr lvl="1" algn="just">
              <a:lnSpc>
                <a:spcPct val="150000"/>
              </a:lnSpc>
            </a:pPr>
            <a:r>
              <a:rPr lang="en-US" dirty="0">
                <a:latin typeface="+mj-lt"/>
              </a:rPr>
              <a:t>Food classification is a challenging problem due to the large number of food categories. Calorie estimation that helps in calculating number of calories in a recipe, food classification that brings out ingredients in a recipe, maintenance calories that help in calculating number of calories based on age, height and activity and recipe generation that helps us to create recipe from the set of inputs that we give are part of our project.</a:t>
            </a:r>
          </a:p>
        </p:txBody>
      </p:sp>
      <p:cxnSp>
        <p:nvCxnSpPr>
          <p:cNvPr id="4" name="Straight Connector 3">
            <a:extLst>
              <a:ext uri="{FF2B5EF4-FFF2-40B4-BE49-F238E27FC236}">
                <a16:creationId xmlns:a16="http://schemas.microsoft.com/office/drawing/2014/main" id="{E9BC0599-5DD2-C93F-1900-654417BB0257}"/>
              </a:ext>
            </a:extLst>
          </p:cNvPr>
          <p:cNvCxnSpPr>
            <a:cxnSpLocks/>
          </p:cNvCxnSpPr>
          <p:nvPr/>
        </p:nvCxnSpPr>
        <p:spPr>
          <a:xfrm>
            <a:off x="1483567" y="-9832"/>
            <a:ext cx="0" cy="6783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87EC68-C6DA-A0B3-26F2-02573E9BFBBD}"/>
              </a:ext>
            </a:extLst>
          </p:cNvPr>
          <p:cNvCxnSpPr/>
          <p:nvPr/>
        </p:nvCxnSpPr>
        <p:spPr>
          <a:xfrm>
            <a:off x="0" y="1306286"/>
            <a:ext cx="34616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780312"/>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7617449765954C89A2453A0DC3854F" ma:contentTypeVersion="9" ma:contentTypeDescription="Create a new document." ma:contentTypeScope="" ma:versionID="838fed4f3223c870f3061c8ce134c65f">
  <xsd:schema xmlns:xsd="http://www.w3.org/2001/XMLSchema" xmlns:xs="http://www.w3.org/2001/XMLSchema" xmlns:p="http://schemas.microsoft.com/office/2006/metadata/properties" xmlns:ns3="c0891512-a165-43c1-a711-ac7654f66943" xmlns:ns4="dbdc7dc1-3c47-461e-ac21-91583b2067ae" targetNamespace="http://schemas.microsoft.com/office/2006/metadata/properties" ma:root="true" ma:fieldsID="b379c5577d23e59025e5ea6cec6dc3fc" ns3:_="" ns4:_="">
    <xsd:import namespace="c0891512-a165-43c1-a711-ac7654f66943"/>
    <xsd:import namespace="dbdc7dc1-3c47-461e-ac21-91583b2067a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91512-a165-43c1-a711-ac7654f6694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dc7dc1-3c47-461e-ac21-91583b2067a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CF18AE-D61A-46A3-9130-AB96E8088727}">
  <ds:schemaRefs>
    <ds:schemaRef ds:uri="c0891512-a165-43c1-a711-ac7654f66943"/>
    <ds:schemaRef ds:uri="dbdc7dc1-3c47-461e-ac21-91583b2067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2B890FE-FB7A-4851-ADC9-71BE4492D2DD}">
  <ds:schemaRefs>
    <ds:schemaRef ds:uri="c0891512-a165-43c1-a711-ac7654f66943"/>
    <ds:schemaRef ds:uri="dbdc7dc1-3c47-461e-ac21-91583b2067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416BC72-0158-4AB8-9F35-F365C88D29D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{563C993E-81CF-4DDB-80F7-AE927CE9B555}tf16411246_win32</Template>
  <TotalTime>2370</TotalTime>
  <Words>3098</Words>
  <Application>Microsoft Office PowerPoint</Application>
  <PresentationFormat>Widescreen</PresentationFormat>
  <Paragraphs>491</Paragraphs>
  <Slides>63</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Abadi Extra Light</vt:lpstr>
      <vt:lpstr>Arial</vt:lpstr>
      <vt:lpstr>Avenir Next LT Pro</vt:lpstr>
      <vt:lpstr>Avenir Next LT Pro Light</vt:lpstr>
      <vt:lpstr>Calibri</vt:lpstr>
      <vt:lpstr>Calisto MT</vt:lpstr>
      <vt:lpstr>Courier New</vt:lpstr>
      <vt:lpstr>Kunstler Script</vt:lpstr>
      <vt:lpstr>Wingdings</vt:lpstr>
      <vt:lpstr>Office Theme</vt:lpstr>
      <vt:lpstr>PROMOTING HEALTHY EATING  &amp; BALANCED DIET</vt:lpstr>
      <vt:lpstr>AGENDA</vt:lpstr>
      <vt:lpstr>Meet the team</vt:lpstr>
      <vt:lpstr>Meet the team</vt:lpstr>
      <vt:lpstr>PROFESSOR FEEDBACK</vt:lpstr>
      <vt:lpstr>PowerPoint Presentation</vt:lpstr>
      <vt:lpstr>TEAM AGREEMENT</vt:lpstr>
      <vt:lpstr>PROBLEM  STATEMENT</vt:lpstr>
      <vt:lpstr>PROBLEM STATEMENT</vt:lpstr>
      <vt:lpstr>PROJECT DESCRIPTION</vt:lpstr>
      <vt:lpstr>Project description</vt:lpstr>
      <vt:lpstr>Project description</vt:lpstr>
      <vt:lpstr>FEATURES</vt:lpstr>
      <vt:lpstr>FOOD CLASSIFICATION</vt:lpstr>
      <vt:lpstr>RECIPE GENERATION</vt:lpstr>
      <vt:lpstr>BALANCED DIET</vt:lpstr>
      <vt:lpstr>CALORIE ESTIMATION</vt:lpstr>
      <vt:lpstr>PERSONAS</vt:lpstr>
      <vt:lpstr>Elena Dietitian 35 years</vt:lpstr>
      <vt:lpstr>PowerPoint Presentation</vt:lpstr>
      <vt:lpstr>PowerPoint Presentation</vt:lpstr>
      <vt:lpstr>PowerPoint Presentation</vt:lpstr>
      <vt:lpstr>MINIMUM VIABLE PRODUCT</vt:lpstr>
      <vt:lpstr>PowerPoint Presentation</vt:lpstr>
      <vt:lpstr>DIAGRAMS</vt:lpstr>
      <vt:lpstr>ARCHITECTURAL DIAGRAM</vt:lpstr>
      <vt:lpstr>SEQUENTIAL ARCHITECTURAL DIAGRAM</vt:lpstr>
      <vt:lpstr>ER DIAGRAM</vt:lpstr>
      <vt:lpstr>DATA FLOW DIAGRAM</vt:lpstr>
      <vt:lpstr>PowerPoint Presentation</vt:lpstr>
      <vt:lpstr>PowerPoint Presentation</vt:lpstr>
      <vt:lpstr>SPRINT 4 RECAP</vt:lpstr>
      <vt:lpstr>PowerPoint Presentation</vt:lpstr>
      <vt:lpstr>PRODUCT  BACKLOG</vt:lpstr>
      <vt:lpstr>PowerPoint Presentation</vt:lpstr>
      <vt:lpstr>PowerPoint Presentation</vt:lpstr>
      <vt:lpstr>SPRINT BACKLOG &amp; USER STORIES</vt:lpstr>
      <vt:lpstr>PowerPoint Presentation</vt:lpstr>
      <vt:lpstr>TEST CASES</vt:lpstr>
      <vt:lpstr>PowerPoint Presentation</vt:lpstr>
      <vt:lpstr>PowerPoint Presentation</vt:lpstr>
      <vt:lpstr>STORIES COMPLETED</vt:lpstr>
      <vt:lpstr>PowerPoint Presentation</vt:lpstr>
      <vt:lpstr>PowerPoint Presentation</vt:lpstr>
      <vt:lpstr>METRICS</vt:lpstr>
      <vt:lpstr>PowerPoint Presentation</vt:lpstr>
      <vt:lpstr>PowerPoint Presentation</vt:lpstr>
      <vt:lpstr>PowerPoint Presentation</vt:lpstr>
      <vt:lpstr>PowerPoint Presentation</vt:lpstr>
      <vt:lpstr>RETROSPECTIVE</vt:lpstr>
      <vt:lpstr>What went well?</vt:lpstr>
      <vt:lpstr>What didn’t go well?</vt:lpstr>
      <vt:lpstr>What we did to improve?</vt:lpstr>
      <vt:lpstr>SPRINT 6</vt:lpstr>
      <vt:lpstr>PowerPoint Presentation</vt:lpstr>
      <vt:lpstr>APPLICATION SCREENSHOTS</vt:lpstr>
      <vt:lpstr>PowerPoint Presentation</vt:lpstr>
      <vt:lpstr>PowerPoint Presentation</vt:lpstr>
      <vt:lpstr>PowerPoint Presentation</vt:lpstr>
      <vt:lpstr>PowerPoint Presentation</vt:lpstr>
      <vt:lpstr>PowerPoint Presentation</vt:lpstr>
      <vt:lpstr>PowerPoint Presentation</vt:lpstr>
      <vt:lpstr>Happy eating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Promoting  Healthy eating  &amp;  balanced diet</dc:title>
  <dc:creator>Maanasa Dharini</dc:creator>
  <cp:lastModifiedBy>Maanasa Dharini</cp:lastModifiedBy>
  <cp:revision>66</cp:revision>
  <dcterms:created xsi:type="dcterms:W3CDTF">2022-11-01T21:06:35Z</dcterms:created>
  <dcterms:modified xsi:type="dcterms:W3CDTF">2023-02-07T22:00:13Z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0x0101009F7617449765954C89A2453A0DC3854F</vt:lpwstr>
  </property>
</Properties>
</file>